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Raleway"/>
      <p:regular r:id="rId48"/>
      <p:bold r:id="rId49"/>
      <p:italic r:id="rId50"/>
      <p:boldItalic r:id="rId51"/>
    </p:embeddedFon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Montserrat"/>
      <p:regular r:id="rId62"/>
      <p:bold r:id="rId63"/>
      <p:italic r:id="rId64"/>
      <p:boldItalic r:id="rId65"/>
    </p:embeddedFont>
    <p:embeddedFont>
      <p:font typeface="Bebas Neue"/>
      <p:regular r:id="rId66"/>
    </p:embeddedFont>
    <p:embeddedFont>
      <p:font typeface="Proxima Nova Semibold"/>
      <p:regular r:id="rId67"/>
      <p:bold r:id="rId68"/>
      <p:boldItalic r:id="rId69"/>
    </p:embeddedFont>
    <p:embeddedFont>
      <p:font typeface="Syne"/>
      <p:regular r:id="rId70"/>
      <p:bold r:id="rId71"/>
    </p:embeddedFont>
    <p:embeddedFont>
      <p:font typeface="Asap"/>
      <p:regular r:id="rId72"/>
      <p:bold r:id="rId73"/>
      <p:italic r:id="rId74"/>
      <p:boldItalic r:id="rId75"/>
    </p:embeddedFont>
    <p:embeddedFont>
      <p:font typeface="Open Sans"/>
      <p:regular r:id="rId76"/>
      <p:bold r:id="rId77"/>
      <p:italic r:id="rId78"/>
      <p:boldItalic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9449AA8-75D8-4EC5-AE08-8D94BAE04BC3}">
  <a:tblStyle styleId="{39449AA8-75D8-4EC5-AE08-8D94BAE04BC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75EF4C5-3BC3-4254-A602-3C27F25C1EDF}"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regular.fntdata"/><Relationship Id="rId47" Type="http://schemas.openxmlformats.org/officeDocument/2006/relationships/slide" Target="slides/slide41.xml"/><Relationship Id="rId49" Type="http://schemas.openxmlformats.org/officeDocument/2006/relationships/font" Target="fonts/Raleway-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sap-bold.fntdata"/><Relationship Id="rId72" Type="http://schemas.openxmlformats.org/officeDocument/2006/relationships/font" Target="fonts/Asap-regular.fntdata"/><Relationship Id="rId31" Type="http://schemas.openxmlformats.org/officeDocument/2006/relationships/slide" Target="slides/slide25.xml"/><Relationship Id="rId75" Type="http://schemas.openxmlformats.org/officeDocument/2006/relationships/font" Target="fonts/Asap-boldItalic.fntdata"/><Relationship Id="rId30" Type="http://schemas.openxmlformats.org/officeDocument/2006/relationships/slide" Target="slides/slide24.xml"/><Relationship Id="rId74" Type="http://schemas.openxmlformats.org/officeDocument/2006/relationships/font" Target="fonts/Asap-italic.fntdata"/><Relationship Id="rId33" Type="http://schemas.openxmlformats.org/officeDocument/2006/relationships/slide" Target="slides/slide27.xml"/><Relationship Id="rId77" Type="http://schemas.openxmlformats.org/officeDocument/2006/relationships/font" Target="fonts/OpenSans-bold.fntdata"/><Relationship Id="rId32" Type="http://schemas.openxmlformats.org/officeDocument/2006/relationships/slide" Target="slides/slide26.xml"/><Relationship Id="rId76" Type="http://schemas.openxmlformats.org/officeDocument/2006/relationships/font" Target="fonts/OpenSans-regular.fntdata"/><Relationship Id="rId35" Type="http://schemas.openxmlformats.org/officeDocument/2006/relationships/slide" Target="slides/slide29.xml"/><Relationship Id="rId79" Type="http://schemas.openxmlformats.org/officeDocument/2006/relationships/font" Target="fonts/OpenSans-boldItalic.fntdata"/><Relationship Id="rId34" Type="http://schemas.openxmlformats.org/officeDocument/2006/relationships/slide" Target="slides/slide28.xml"/><Relationship Id="rId78" Type="http://schemas.openxmlformats.org/officeDocument/2006/relationships/font" Target="fonts/OpenSans-italic.fntdata"/><Relationship Id="rId71" Type="http://schemas.openxmlformats.org/officeDocument/2006/relationships/font" Target="fonts/Syne-bold.fntdata"/><Relationship Id="rId70" Type="http://schemas.openxmlformats.org/officeDocument/2006/relationships/font" Target="fonts/Syne-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ontserrat-regular.fntdata"/><Relationship Id="rId61" Type="http://schemas.openxmlformats.org/officeDocument/2006/relationships/font" Target="fonts/AmaticSC-bold.fntdata"/><Relationship Id="rId20" Type="http://schemas.openxmlformats.org/officeDocument/2006/relationships/slide" Target="slides/slide14.xml"/><Relationship Id="rId64" Type="http://schemas.openxmlformats.org/officeDocument/2006/relationships/font" Target="fonts/Montserrat-italic.fntdata"/><Relationship Id="rId63" Type="http://schemas.openxmlformats.org/officeDocument/2006/relationships/font" Target="fonts/Montserrat-bold.fntdata"/><Relationship Id="rId22" Type="http://schemas.openxmlformats.org/officeDocument/2006/relationships/slide" Target="slides/slide16.xml"/><Relationship Id="rId66" Type="http://schemas.openxmlformats.org/officeDocument/2006/relationships/font" Target="fonts/BebasNeue-regular.fntdata"/><Relationship Id="rId21" Type="http://schemas.openxmlformats.org/officeDocument/2006/relationships/slide" Target="slides/slide15.xml"/><Relationship Id="rId65" Type="http://schemas.openxmlformats.org/officeDocument/2006/relationships/font" Target="fonts/Montserrat-boldItalic.fntdata"/><Relationship Id="rId24" Type="http://schemas.openxmlformats.org/officeDocument/2006/relationships/slide" Target="slides/slide18.xml"/><Relationship Id="rId68" Type="http://schemas.openxmlformats.org/officeDocument/2006/relationships/font" Target="fonts/ProximaNovaSemibold-bold.fntdata"/><Relationship Id="rId23" Type="http://schemas.openxmlformats.org/officeDocument/2006/relationships/slide" Target="slides/slide17.xml"/><Relationship Id="rId67" Type="http://schemas.openxmlformats.org/officeDocument/2006/relationships/font" Target="fonts/ProximaNovaSemibold-regular.fntdata"/><Relationship Id="rId60" Type="http://schemas.openxmlformats.org/officeDocument/2006/relationships/font" Target="fonts/AmaticSC-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boldItalic.fntdata"/><Relationship Id="rId50" Type="http://schemas.openxmlformats.org/officeDocument/2006/relationships/font" Target="fonts/Raleway-italic.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5.xml"/><Relationship Id="rId55" Type="http://schemas.openxmlformats.org/officeDocument/2006/relationships/font" Target="fonts/ProximaNova-boldItalic.fntdata"/><Relationship Id="rId10" Type="http://schemas.openxmlformats.org/officeDocument/2006/relationships/slide" Target="slides/slide4.xml"/><Relationship Id="rId54" Type="http://schemas.openxmlformats.org/officeDocument/2006/relationships/font" Target="fonts/ProximaNova-italic.fntdata"/><Relationship Id="rId13" Type="http://schemas.openxmlformats.org/officeDocument/2006/relationships/slide" Target="slides/slide7.xml"/><Relationship Id="rId57" Type="http://schemas.openxmlformats.org/officeDocument/2006/relationships/font" Target="fonts/RobotoMedium-bold.fntdata"/><Relationship Id="rId12" Type="http://schemas.openxmlformats.org/officeDocument/2006/relationships/slide" Target="slides/slide6.xml"/><Relationship Id="rId56" Type="http://schemas.openxmlformats.org/officeDocument/2006/relationships/font" Target="fonts/RobotoMedium-regular.fntdata"/><Relationship Id="rId15" Type="http://schemas.openxmlformats.org/officeDocument/2006/relationships/slide" Target="slides/slide9.xml"/><Relationship Id="rId59" Type="http://schemas.openxmlformats.org/officeDocument/2006/relationships/font" Target="fonts/RobotoMedium-boldItalic.fntdata"/><Relationship Id="rId14" Type="http://schemas.openxmlformats.org/officeDocument/2006/relationships/slide" Target="slides/slide8.xml"/><Relationship Id="rId58" Type="http://schemas.openxmlformats.org/officeDocument/2006/relationships/font" Target="fonts/Roboto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a73141f5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a73141f5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ff18b49f31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ff18b49f31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1ff18b49f3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1ff18b49f3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ff18b49f3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1ff18b49f3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204a4cecd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204a4cecd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5b22d75719_0_22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25b22d75719_0_22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204a31f363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204a31f363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5b22d75719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25b22d75719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25b22d75719_0_21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25b22d75719_0_21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25b22d75719_0_21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3" name="Google Shape;623;g25b22d75719_0_21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a73141f59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a73141f59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25b22d75719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25b22d75719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25b22d75719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25b22d75719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g25b22d75719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25b22d75719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25b22d75719_0_13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25b22d75719_0_13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 name="Shape 1006"/>
        <p:cNvGrpSpPr/>
        <p:nvPr/>
      </p:nvGrpSpPr>
      <p:grpSpPr>
        <a:xfrm>
          <a:off x="0" y="0"/>
          <a:ext cx="0" cy="0"/>
          <a:chOff x="0" y="0"/>
          <a:chExt cx="0" cy="0"/>
        </a:xfrm>
      </p:grpSpPr>
      <p:sp>
        <p:nvSpPr>
          <p:cNvPr id="1007" name="Google Shape;1007;g25b22d75719_0_13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 name="Google Shape;1008;g25b22d75719_0_13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 name="Shape 1012"/>
        <p:cNvGrpSpPr/>
        <p:nvPr/>
      </p:nvGrpSpPr>
      <p:grpSpPr>
        <a:xfrm>
          <a:off x="0" y="0"/>
          <a:ext cx="0" cy="0"/>
          <a:chOff x="0" y="0"/>
          <a:chExt cx="0" cy="0"/>
        </a:xfrm>
      </p:grpSpPr>
      <p:sp>
        <p:nvSpPr>
          <p:cNvPr id="1013" name="Google Shape;1013;g25b22d75719_0_13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4" name="Google Shape;1014;g25b22d75719_0_13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25b22d75719_0_13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25b22d75719_0_13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 name="Shape 1046"/>
        <p:cNvGrpSpPr/>
        <p:nvPr/>
      </p:nvGrpSpPr>
      <p:grpSpPr>
        <a:xfrm>
          <a:off x="0" y="0"/>
          <a:ext cx="0" cy="0"/>
          <a:chOff x="0" y="0"/>
          <a:chExt cx="0" cy="0"/>
        </a:xfrm>
      </p:grpSpPr>
      <p:sp>
        <p:nvSpPr>
          <p:cNvPr id="1047" name="Google Shape;1047;g25b22d75719_0_13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 name="Google Shape;1048;g25b22d75719_0_13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g25b22d75719_0_134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 name="Google Shape;1387;g25b22d75719_0_134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a73141f59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a73141f59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6" name="Shape 3586"/>
        <p:cNvGrpSpPr/>
        <p:nvPr/>
      </p:nvGrpSpPr>
      <p:grpSpPr>
        <a:xfrm>
          <a:off x="0" y="0"/>
          <a:ext cx="0" cy="0"/>
          <a:chOff x="0" y="0"/>
          <a:chExt cx="0" cy="0"/>
        </a:xfrm>
      </p:grpSpPr>
      <p:sp>
        <p:nvSpPr>
          <p:cNvPr id="3587" name="Google Shape;3587;g25b22d75719_0_15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8" name="Google Shape;3588;g25b22d75719_0_15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5" name="Shape 4005"/>
        <p:cNvGrpSpPr/>
        <p:nvPr/>
      </p:nvGrpSpPr>
      <p:grpSpPr>
        <a:xfrm>
          <a:off x="0" y="0"/>
          <a:ext cx="0" cy="0"/>
          <a:chOff x="0" y="0"/>
          <a:chExt cx="0" cy="0"/>
        </a:xfrm>
      </p:grpSpPr>
      <p:sp>
        <p:nvSpPr>
          <p:cNvPr id="4006" name="Google Shape;4006;g25b22d75719_0_16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7" name="Google Shape;4007;g25b22d75719_0_16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5" name="Shape 4175"/>
        <p:cNvGrpSpPr/>
        <p:nvPr/>
      </p:nvGrpSpPr>
      <p:grpSpPr>
        <a:xfrm>
          <a:off x="0" y="0"/>
          <a:ext cx="0" cy="0"/>
          <a:chOff x="0" y="0"/>
          <a:chExt cx="0" cy="0"/>
        </a:xfrm>
      </p:grpSpPr>
      <p:sp>
        <p:nvSpPr>
          <p:cNvPr id="4176" name="Google Shape;4176;g25b22d75719_0_16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7" name="Google Shape;4177;g25b22d75719_0_16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0" name="Shape 4580"/>
        <p:cNvGrpSpPr/>
        <p:nvPr/>
      </p:nvGrpSpPr>
      <p:grpSpPr>
        <a:xfrm>
          <a:off x="0" y="0"/>
          <a:ext cx="0" cy="0"/>
          <a:chOff x="0" y="0"/>
          <a:chExt cx="0" cy="0"/>
        </a:xfrm>
      </p:grpSpPr>
      <p:sp>
        <p:nvSpPr>
          <p:cNvPr id="4581" name="Google Shape;4581;g25b22d75719_0_16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2" name="Google Shape;4582;g25b22d75719_0_16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0" name="Shape 4960"/>
        <p:cNvGrpSpPr/>
        <p:nvPr/>
      </p:nvGrpSpPr>
      <p:grpSpPr>
        <a:xfrm>
          <a:off x="0" y="0"/>
          <a:ext cx="0" cy="0"/>
          <a:chOff x="0" y="0"/>
          <a:chExt cx="0" cy="0"/>
        </a:xfrm>
      </p:grpSpPr>
      <p:sp>
        <p:nvSpPr>
          <p:cNvPr id="4961" name="Google Shape;4961;g25b22d75719_0_170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2" name="Google Shape;4962;g25b22d75719_0_17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6" name="Shape 5386"/>
        <p:cNvGrpSpPr/>
        <p:nvPr/>
      </p:nvGrpSpPr>
      <p:grpSpPr>
        <a:xfrm>
          <a:off x="0" y="0"/>
          <a:ext cx="0" cy="0"/>
          <a:chOff x="0" y="0"/>
          <a:chExt cx="0" cy="0"/>
        </a:xfrm>
      </p:grpSpPr>
      <p:sp>
        <p:nvSpPr>
          <p:cNvPr id="5387" name="Google Shape;5387;g25b22d75719_0_17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8" name="Google Shape;5388;g25b22d75719_0_17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7" name="Shape 5747"/>
        <p:cNvGrpSpPr/>
        <p:nvPr/>
      </p:nvGrpSpPr>
      <p:grpSpPr>
        <a:xfrm>
          <a:off x="0" y="0"/>
          <a:ext cx="0" cy="0"/>
          <a:chOff x="0" y="0"/>
          <a:chExt cx="0" cy="0"/>
        </a:xfrm>
      </p:grpSpPr>
      <p:sp>
        <p:nvSpPr>
          <p:cNvPr id="5748" name="Google Shape;5748;g25b22d75719_0_17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9" name="Google Shape;5749;g25b22d75719_0_17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7" name="Shape 6257"/>
        <p:cNvGrpSpPr/>
        <p:nvPr/>
      </p:nvGrpSpPr>
      <p:grpSpPr>
        <a:xfrm>
          <a:off x="0" y="0"/>
          <a:ext cx="0" cy="0"/>
          <a:chOff x="0" y="0"/>
          <a:chExt cx="0" cy="0"/>
        </a:xfrm>
      </p:grpSpPr>
      <p:sp>
        <p:nvSpPr>
          <p:cNvPr id="6258" name="Google Shape;6258;g25b22d75719_0_18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9" name="Google Shape;6259;g25b22d75719_0_18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7" name="Shape 6877"/>
        <p:cNvGrpSpPr/>
        <p:nvPr/>
      </p:nvGrpSpPr>
      <p:grpSpPr>
        <a:xfrm>
          <a:off x="0" y="0"/>
          <a:ext cx="0" cy="0"/>
          <a:chOff x="0" y="0"/>
          <a:chExt cx="0" cy="0"/>
        </a:xfrm>
      </p:grpSpPr>
      <p:sp>
        <p:nvSpPr>
          <p:cNvPr id="6878" name="Google Shape;6878;g25b22d75719_0_18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9" name="Google Shape;6879;g25b22d75719_0_18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1" name="Shape 7471"/>
        <p:cNvGrpSpPr/>
        <p:nvPr/>
      </p:nvGrpSpPr>
      <p:grpSpPr>
        <a:xfrm>
          <a:off x="0" y="0"/>
          <a:ext cx="0" cy="0"/>
          <a:chOff x="0" y="0"/>
          <a:chExt cx="0" cy="0"/>
        </a:xfrm>
      </p:grpSpPr>
      <p:sp>
        <p:nvSpPr>
          <p:cNvPr id="7472" name="Google Shape;7472;g25b22d75719_0_19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3" name="Google Shape;7473;g25b22d75719_0_19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a73141f59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a73141f59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2" name="Shape 7792"/>
        <p:cNvGrpSpPr/>
        <p:nvPr/>
      </p:nvGrpSpPr>
      <p:grpSpPr>
        <a:xfrm>
          <a:off x="0" y="0"/>
          <a:ext cx="0" cy="0"/>
          <a:chOff x="0" y="0"/>
          <a:chExt cx="0" cy="0"/>
        </a:xfrm>
      </p:grpSpPr>
      <p:sp>
        <p:nvSpPr>
          <p:cNvPr id="7793" name="Google Shape;7793;g25b22d75719_0_19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4" name="Google Shape;7794;g25b22d75719_0_19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0" name="Shape 8100"/>
        <p:cNvGrpSpPr/>
        <p:nvPr/>
      </p:nvGrpSpPr>
      <p:grpSpPr>
        <a:xfrm>
          <a:off x="0" y="0"/>
          <a:ext cx="0" cy="0"/>
          <a:chOff x="0" y="0"/>
          <a:chExt cx="0" cy="0"/>
        </a:xfrm>
      </p:grpSpPr>
      <p:sp>
        <p:nvSpPr>
          <p:cNvPr id="8101" name="Google Shape;8101;g25b22d75719_0_21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2" name="Google Shape;8102;g25b22d75719_0_21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a73141f59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a73141f59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1125d80b4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1125d80b4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817325" y="1297600"/>
            <a:ext cx="5313300" cy="1677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rgbClr val="191919"/>
              </a:buClr>
              <a:buSzPts val="5200"/>
              <a:buNone/>
              <a:defRPr sz="5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817325" y="3086006"/>
            <a:ext cx="2549700" cy="75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674400" y="-2853400"/>
            <a:ext cx="4459203" cy="4665836"/>
            <a:chOff x="-674400" y="-2853400"/>
            <a:chExt cx="4459203" cy="4665836"/>
          </a:xfrm>
        </p:grpSpPr>
        <p:sp>
          <p:nvSpPr>
            <p:cNvPr id="12" name="Google Shape;12;p2"/>
            <p:cNvSpPr/>
            <p:nvPr/>
          </p:nvSpPr>
          <p:spPr>
            <a:xfrm>
              <a:off x="-674400" y="-2853400"/>
              <a:ext cx="4300847" cy="4665836"/>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2699645">
              <a:off x="2674891" y="-1012245"/>
              <a:ext cx="358440" cy="2273920"/>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p:nvPr/>
        </p:nvSpPr>
        <p:spPr>
          <a:xfrm rot="-8100195">
            <a:off x="7166010" y="3660571"/>
            <a:ext cx="651971" cy="4135636"/>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8120113" y="534988"/>
            <a:ext cx="1269225" cy="740575"/>
            <a:chOff x="878675" y="4238213"/>
            <a:chExt cx="1269225" cy="740575"/>
          </a:xfrm>
        </p:grpSpPr>
        <p:sp>
          <p:nvSpPr>
            <p:cNvPr id="16" name="Google Shape;16;p2"/>
            <p:cNvSpPr/>
            <p:nvPr/>
          </p:nvSpPr>
          <p:spPr>
            <a:xfrm>
              <a:off x="878675" y="4238213"/>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78675" y="4509063"/>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78675" y="4779638"/>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7257684" y="198047"/>
            <a:ext cx="660720" cy="201300"/>
            <a:chOff x="3004984" y="4544318"/>
            <a:chExt cx="660720" cy="201300"/>
          </a:xfrm>
        </p:grpSpPr>
        <p:sp>
          <p:nvSpPr>
            <p:cNvPr id="20" name="Google Shape;20;p2"/>
            <p:cNvSpPr/>
            <p:nvPr/>
          </p:nvSpPr>
          <p:spPr>
            <a:xfrm>
              <a:off x="3004984" y="4544318"/>
              <a:ext cx="201300" cy="20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3432904" y="4544318"/>
              <a:ext cx="232800" cy="2013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2577059" y="4744153"/>
            <a:ext cx="1088650" cy="201300"/>
            <a:chOff x="2577059" y="4745624"/>
            <a:chExt cx="1088650" cy="201300"/>
          </a:xfrm>
        </p:grpSpPr>
        <p:sp>
          <p:nvSpPr>
            <p:cNvPr id="23" name="Google Shape;23;p2"/>
            <p:cNvSpPr/>
            <p:nvPr/>
          </p:nvSpPr>
          <p:spPr>
            <a:xfrm>
              <a:off x="2577059" y="4745624"/>
              <a:ext cx="201300" cy="20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004984" y="4745624"/>
              <a:ext cx="201300" cy="20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432909" y="4745624"/>
              <a:ext cx="232800" cy="2013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0" name="Shape 120"/>
        <p:cNvGrpSpPr/>
        <p:nvPr/>
      </p:nvGrpSpPr>
      <p:grpSpPr>
        <a:xfrm>
          <a:off x="0" y="0"/>
          <a:ext cx="0" cy="0"/>
          <a:chOff x="0" y="0"/>
          <a:chExt cx="0" cy="0"/>
        </a:xfrm>
      </p:grpSpPr>
      <p:sp>
        <p:nvSpPr>
          <p:cNvPr id="121" name="Google Shape;121;p11"/>
          <p:cNvSpPr txBox="1"/>
          <p:nvPr>
            <p:ph hasCustomPrompt="1" type="title"/>
          </p:nvPr>
        </p:nvSpPr>
        <p:spPr>
          <a:xfrm>
            <a:off x="2154450" y="1222250"/>
            <a:ext cx="4835100" cy="12579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2" name="Google Shape;122;p11"/>
          <p:cNvSpPr txBox="1"/>
          <p:nvPr>
            <p:ph idx="1" type="subTitle"/>
          </p:nvPr>
        </p:nvSpPr>
        <p:spPr>
          <a:xfrm>
            <a:off x="2154450" y="2437874"/>
            <a:ext cx="4835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23" name="Google Shape;123;p11"/>
          <p:cNvGrpSpPr/>
          <p:nvPr/>
        </p:nvGrpSpPr>
        <p:grpSpPr>
          <a:xfrm rot="10800000">
            <a:off x="-733382" y="-2901533"/>
            <a:ext cx="5560019" cy="5936569"/>
            <a:chOff x="4513316" y="1996714"/>
            <a:chExt cx="5560019" cy="5936569"/>
          </a:xfrm>
        </p:grpSpPr>
        <p:sp>
          <p:nvSpPr>
            <p:cNvPr id="124" name="Google Shape;124;p11"/>
            <p:cNvSpPr/>
            <p:nvPr/>
          </p:nvSpPr>
          <p:spPr>
            <a:xfrm rot="10800000">
              <a:off x="4513316" y="4342826"/>
              <a:ext cx="3309591" cy="3590458"/>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rot="-8100000">
              <a:off x="8087199" y="3254895"/>
              <a:ext cx="484820" cy="3075349"/>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rot="2700000">
              <a:off x="8909630" y="1931350"/>
              <a:ext cx="589243" cy="1868896"/>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 name="Google Shape;127;p11"/>
          <p:cNvSpPr/>
          <p:nvPr/>
        </p:nvSpPr>
        <p:spPr>
          <a:xfrm>
            <a:off x="-50" y="4476100"/>
            <a:ext cx="9144000" cy="66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 name="Google Shape;128;p11"/>
          <p:cNvGrpSpPr/>
          <p:nvPr/>
        </p:nvGrpSpPr>
        <p:grpSpPr>
          <a:xfrm>
            <a:off x="8322044" y="207350"/>
            <a:ext cx="1269225" cy="740575"/>
            <a:chOff x="4805650" y="2718925"/>
            <a:chExt cx="1269225" cy="740575"/>
          </a:xfrm>
        </p:grpSpPr>
        <p:sp>
          <p:nvSpPr>
            <p:cNvPr id="129" name="Google Shape;129;p11"/>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1"/>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1"/>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32" name="Shape 13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33" name="Shape 133"/>
        <p:cNvGrpSpPr/>
        <p:nvPr/>
      </p:nvGrpSpPr>
      <p:grpSpPr>
        <a:xfrm>
          <a:off x="0" y="0"/>
          <a:ext cx="0" cy="0"/>
          <a:chOff x="0" y="0"/>
          <a:chExt cx="0" cy="0"/>
        </a:xfrm>
      </p:grpSpPr>
      <p:sp>
        <p:nvSpPr>
          <p:cNvPr id="134" name="Google Shape;134;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5" name="Google Shape;135;p13"/>
          <p:cNvSpPr txBox="1"/>
          <p:nvPr>
            <p:ph hasCustomPrompt="1" idx="2" type="title"/>
          </p:nvPr>
        </p:nvSpPr>
        <p:spPr>
          <a:xfrm>
            <a:off x="948600" y="1623175"/>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13"/>
          <p:cNvSpPr txBox="1"/>
          <p:nvPr>
            <p:ph hasCustomPrompt="1" idx="3" type="title"/>
          </p:nvPr>
        </p:nvSpPr>
        <p:spPr>
          <a:xfrm>
            <a:off x="948600" y="2500326"/>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7" name="Google Shape;137;p13"/>
          <p:cNvSpPr txBox="1"/>
          <p:nvPr>
            <p:ph hasCustomPrompt="1" idx="4" type="title"/>
          </p:nvPr>
        </p:nvSpPr>
        <p:spPr>
          <a:xfrm>
            <a:off x="4509973" y="1623175"/>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3"/>
          <p:cNvSpPr txBox="1"/>
          <p:nvPr>
            <p:ph hasCustomPrompt="1" idx="5" type="title"/>
          </p:nvPr>
        </p:nvSpPr>
        <p:spPr>
          <a:xfrm>
            <a:off x="4509973" y="2500324"/>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 name="Google Shape;139;p13"/>
          <p:cNvSpPr txBox="1"/>
          <p:nvPr>
            <p:ph hasCustomPrompt="1" idx="6" type="title"/>
          </p:nvPr>
        </p:nvSpPr>
        <p:spPr>
          <a:xfrm>
            <a:off x="4509973" y="3377478"/>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0" name="Google Shape;140;p13"/>
          <p:cNvSpPr txBox="1"/>
          <p:nvPr>
            <p:ph hasCustomPrompt="1" idx="7" type="title"/>
          </p:nvPr>
        </p:nvSpPr>
        <p:spPr>
          <a:xfrm>
            <a:off x="948600" y="3377478"/>
            <a:ext cx="6054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18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p:nvPr>
            <p:ph idx="1" type="subTitle"/>
          </p:nvPr>
        </p:nvSpPr>
        <p:spPr>
          <a:xfrm>
            <a:off x="1606925" y="1623175"/>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2" name="Google Shape;142;p13"/>
          <p:cNvSpPr txBox="1"/>
          <p:nvPr>
            <p:ph idx="8" type="subTitle"/>
          </p:nvPr>
        </p:nvSpPr>
        <p:spPr>
          <a:xfrm>
            <a:off x="5168503" y="1623175"/>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3" name="Google Shape;143;p13"/>
          <p:cNvSpPr txBox="1"/>
          <p:nvPr>
            <p:ph idx="9" type="subTitle"/>
          </p:nvPr>
        </p:nvSpPr>
        <p:spPr>
          <a:xfrm>
            <a:off x="5168475" y="3377476"/>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4" name="Google Shape;144;p13"/>
          <p:cNvSpPr txBox="1"/>
          <p:nvPr>
            <p:ph idx="13" type="subTitle"/>
          </p:nvPr>
        </p:nvSpPr>
        <p:spPr>
          <a:xfrm>
            <a:off x="1606925" y="2500323"/>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5" name="Google Shape;145;p13"/>
          <p:cNvSpPr txBox="1"/>
          <p:nvPr>
            <p:ph idx="14" type="subTitle"/>
          </p:nvPr>
        </p:nvSpPr>
        <p:spPr>
          <a:xfrm>
            <a:off x="5168503" y="2500325"/>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6" name="Google Shape;146;p13"/>
          <p:cNvSpPr txBox="1"/>
          <p:nvPr>
            <p:ph idx="15" type="subTitle"/>
          </p:nvPr>
        </p:nvSpPr>
        <p:spPr>
          <a:xfrm>
            <a:off x="1606925" y="3377476"/>
            <a:ext cx="25896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b="1" sz="1800">
                <a:solidFill>
                  <a:schemeClr val="dk1"/>
                </a:solidFill>
                <a:latin typeface="Syne"/>
                <a:ea typeface="Syne"/>
                <a:cs typeface="Syne"/>
                <a:sym typeface="Sy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7" name="Google Shape;147;p13"/>
          <p:cNvSpPr/>
          <p:nvPr/>
        </p:nvSpPr>
        <p:spPr>
          <a:xfrm rot="2700075">
            <a:off x="8329316" y="3504270"/>
            <a:ext cx="846457" cy="2684699"/>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13"/>
          <p:cNvGrpSpPr/>
          <p:nvPr/>
        </p:nvGrpSpPr>
        <p:grpSpPr>
          <a:xfrm>
            <a:off x="-76439" y="4569403"/>
            <a:ext cx="2421237" cy="706360"/>
            <a:chOff x="-76439" y="4569403"/>
            <a:chExt cx="2421237" cy="706360"/>
          </a:xfrm>
        </p:grpSpPr>
        <p:grpSp>
          <p:nvGrpSpPr>
            <p:cNvPr id="149" name="Google Shape;149;p13"/>
            <p:cNvGrpSpPr/>
            <p:nvPr/>
          </p:nvGrpSpPr>
          <p:grpSpPr>
            <a:xfrm>
              <a:off x="-76439" y="4569403"/>
              <a:ext cx="1210587" cy="706360"/>
              <a:chOff x="4805650" y="2718925"/>
              <a:chExt cx="1269225" cy="740575"/>
            </a:xfrm>
          </p:grpSpPr>
          <p:sp>
            <p:nvSpPr>
              <p:cNvPr id="150" name="Google Shape;150;p1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13"/>
            <p:cNvGrpSpPr/>
            <p:nvPr/>
          </p:nvGrpSpPr>
          <p:grpSpPr>
            <a:xfrm>
              <a:off x="1134211" y="4569403"/>
              <a:ext cx="1210587" cy="706360"/>
              <a:chOff x="4805650" y="2718925"/>
              <a:chExt cx="1269225" cy="740575"/>
            </a:xfrm>
          </p:grpSpPr>
          <p:sp>
            <p:nvSpPr>
              <p:cNvPr id="154" name="Google Shape;154;p1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7" name="Google Shape;157;p13"/>
          <p:cNvSpPr/>
          <p:nvPr/>
        </p:nvSpPr>
        <p:spPr>
          <a:xfrm>
            <a:off x="7286625" y="-177507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 name="Google Shape;158;p13"/>
          <p:cNvGrpSpPr/>
          <p:nvPr/>
        </p:nvGrpSpPr>
        <p:grpSpPr>
          <a:xfrm>
            <a:off x="8298905" y="-377847"/>
            <a:ext cx="613790" cy="6291393"/>
            <a:chOff x="6539500" y="1042525"/>
            <a:chExt cx="346500" cy="3551650"/>
          </a:xfrm>
        </p:grpSpPr>
        <p:sp>
          <p:nvSpPr>
            <p:cNvPr id="159" name="Google Shape;159;p13"/>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62" name="Shape 162"/>
        <p:cNvGrpSpPr/>
        <p:nvPr/>
      </p:nvGrpSpPr>
      <p:grpSpPr>
        <a:xfrm>
          <a:off x="0" y="0"/>
          <a:ext cx="0" cy="0"/>
          <a:chOff x="0" y="0"/>
          <a:chExt cx="0" cy="0"/>
        </a:xfrm>
      </p:grpSpPr>
      <p:sp>
        <p:nvSpPr>
          <p:cNvPr id="163" name="Google Shape;163;p14"/>
          <p:cNvSpPr txBox="1"/>
          <p:nvPr>
            <p:ph idx="1" type="subTitle"/>
          </p:nvPr>
        </p:nvSpPr>
        <p:spPr>
          <a:xfrm>
            <a:off x="4321225" y="1855475"/>
            <a:ext cx="3916500" cy="188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p:txBody>
      </p:sp>
      <p:sp>
        <p:nvSpPr>
          <p:cNvPr id="164" name="Google Shape;164;p14"/>
          <p:cNvSpPr txBox="1"/>
          <p:nvPr>
            <p:ph type="title"/>
          </p:nvPr>
        </p:nvSpPr>
        <p:spPr>
          <a:xfrm>
            <a:off x="4321225" y="709400"/>
            <a:ext cx="3916500" cy="10941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65" name="Google Shape;165;p14"/>
          <p:cNvGrpSpPr/>
          <p:nvPr/>
        </p:nvGrpSpPr>
        <p:grpSpPr>
          <a:xfrm>
            <a:off x="5585373" y="3963837"/>
            <a:ext cx="4359062" cy="1623965"/>
            <a:chOff x="5585373" y="3963837"/>
            <a:chExt cx="4359062" cy="1623965"/>
          </a:xfrm>
        </p:grpSpPr>
        <p:grpSp>
          <p:nvGrpSpPr>
            <p:cNvPr id="166" name="Google Shape;166;p14"/>
            <p:cNvGrpSpPr/>
            <p:nvPr/>
          </p:nvGrpSpPr>
          <p:grpSpPr>
            <a:xfrm>
              <a:off x="5585373" y="4608500"/>
              <a:ext cx="1269225" cy="740575"/>
              <a:chOff x="4805650" y="2718925"/>
              <a:chExt cx="1269225" cy="740575"/>
            </a:xfrm>
          </p:grpSpPr>
          <p:sp>
            <p:nvSpPr>
              <p:cNvPr id="167" name="Google Shape;167;p14"/>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4"/>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4"/>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14"/>
            <p:cNvSpPr/>
            <p:nvPr/>
          </p:nvSpPr>
          <p:spPr>
            <a:xfrm rot="8100000">
              <a:off x="8932588" y="3827367"/>
              <a:ext cx="399729" cy="1896905"/>
            </a:xfrm>
            <a:custGeom>
              <a:rect b="b" l="l" r="r" t="t"/>
              <a:pathLst>
                <a:path extrusionOk="0" h="49614" w="10455">
                  <a:moveTo>
                    <a:pt x="1" y="0"/>
                  </a:moveTo>
                  <a:lnTo>
                    <a:pt x="1" y="44386"/>
                  </a:lnTo>
                  <a:cubicBezTo>
                    <a:pt x="1" y="47280"/>
                    <a:pt x="2346" y="49613"/>
                    <a:pt x="5228" y="49613"/>
                  </a:cubicBezTo>
                  <a:cubicBezTo>
                    <a:pt x="8121" y="49613"/>
                    <a:pt x="10454" y="47268"/>
                    <a:pt x="10454" y="44386"/>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14"/>
          <p:cNvSpPr/>
          <p:nvPr/>
        </p:nvSpPr>
        <p:spPr>
          <a:xfrm rot="5400000">
            <a:off x="-1091990" y="3399184"/>
            <a:ext cx="2773185" cy="300853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72" name="Shape 172"/>
        <p:cNvGrpSpPr/>
        <p:nvPr/>
      </p:nvGrpSpPr>
      <p:grpSpPr>
        <a:xfrm>
          <a:off x="0" y="0"/>
          <a:ext cx="0" cy="0"/>
          <a:chOff x="0" y="0"/>
          <a:chExt cx="0" cy="0"/>
        </a:xfrm>
      </p:grpSpPr>
      <p:sp>
        <p:nvSpPr>
          <p:cNvPr id="173" name="Google Shape;17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74" name="Google Shape;174;p15"/>
          <p:cNvGrpSpPr/>
          <p:nvPr/>
        </p:nvGrpSpPr>
        <p:grpSpPr>
          <a:xfrm>
            <a:off x="8565263" y="-377847"/>
            <a:ext cx="613790" cy="6291393"/>
            <a:chOff x="6539500" y="1042525"/>
            <a:chExt cx="346500" cy="3551650"/>
          </a:xfrm>
        </p:grpSpPr>
        <p:sp>
          <p:nvSpPr>
            <p:cNvPr id="175" name="Google Shape;175;p15"/>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5"/>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5"/>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5"/>
          <p:cNvGrpSpPr/>
          <p:nvPr/>
        </p:nvGrpSpPr>
        <p:grpSpPr>
          <a:xfrm>
            <a:off x="4947141" y="2669092"/>
            <a:ext cx="4706206" cy="4945858"/>
            <a:chOff x="4947141" y="2516692"/>
            <a:chExt cx="4706206" cy="4945858"/>
          </a:xfrm>
        </p:grpSpPr>
        <p:sp>
          <p:nvSpPr>
            <p:cNvPr id="179" name="Google Shape;179;p15"/>
            <p:cNvSpPr/>
            <p:nvPr/>
          </p:nvSpPr>
          <p:spPr>
            <a:xfrm rot="10800000">
              <a:off x="4947141" y="4342740"/>
              <a:ext cx="2875760" cy="311981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p:nvPr/>
          </p:nvSpPr>
          <p:spPr>
            <a:xfrm rot="-8100000">
              <a:off x="8087199" y="3254895"/>
              <a:ext cx="484820" cy="3075349"/>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5"/>
            <p:cNvSpPr/>
            <p:nvPr/>
          </p:nvSpPr>
          <p:spPr>
            <a:xfrm rot="2700000">
              <a:off x="8792376" y="2468331"/>
              <a:ext cx="435953" cy="1382709"/>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82" name="Shape 182"/>
        <p:cNvGrpSpPr/>
        <p:nvPr/>
      </p:nvGrpSpPr>
      <p:grpSpPr>
        <a:xfrm>
          <a:off x="0" y="0"/>
          <a:ext cx="0" cy="0"/>
          <a:chOff x="0" y="0"/>
          <a:chExt cx="0" cy="0"/>
        </a:xfrm>
      </p:grpSpPr>
      <p:sp>
        <p:nvSpPr>
          <p:cNvPr id="183" name="Google Shape;183;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84" name="Google Shape;184;p16"/>
          <p:cNvGrpSpPr/>
          <p:nvPr/>
        </p:nvGrpSpPr>
        <p:grpSpPr>
          <a:xfrm>
            <a:off x="6861786" y="4593467"/>
            <a:ext cx="2421237" cy="706360"/>
            <a:chOff x="-76439" y="4569403"/>
            <a:chExt cx="2421237" cy="706360"/>
          </a:xfrm>
        </p:grpSpPr>
        <p:grpSp>
          <p:nvGrpSpPr>
            <p:cNvPr id="185" name="Google Shape;185;p16"/>
            <p:cNvGrpSpPr/>
            <p:nvPr/>
          </p:nvGrpSpPr>
          <p:grpSpPr>
            <a:xfrm>
              <a:off x="-76439" y="4569403"/>
              <a:ext cx="1210587" cy="706360"/>
              <a:chOff x="4805650" y="2718925"/>
              <a:chExt cx="1269225" cy="740575"/>
            </a:xfrm>
          </p:grpSpPr>
          <p:sp>
            <p:nvSpPr>
              <p:cNvPr id="186" name="Google Shape;186;p16"/>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6"/>
            <p:cNvGrpSpPr/>
            <p:nvPr/>
          </p:nvGrpSpPr>
          <p:grpSpPr>
            <a:xfrm>
              <a:off x="1134211" y="4569403"/>
              <a:ext cx="1210587" cy="706360"/>
              <a:chOff x="4805650" y="2718925"/>
              <a:chExt cx="1269225" cy="740575"/>
            </a:xfrm>
          </p:grpSpPr>
          <p:sp>
            <p:nvSpPr>
              <p:cNvPr id="190" name="Google Shape;190;p16"/>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6"/>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6"/>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3" name="Google Shape;193;p16"/>
          <p:cNvSpPr/>
          <p:nvPr/>
        </p:nvSpPr>
        <p:spPr>
          <a:xfrm flipH="1">
            <a:off x="8118431" y="-23942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16"/>
          <p:cNvGrpSpPr/>
          <p:nvPr/>
        </p:nvGrpSpPr>
        <p:grpSpPr>
          <a:xfrm flipH="1">
            <a:off x="-837987" y="3491150"/>
            <a:ext cx="3304431" cy="2359299"/>
            <a:chOff x="6398434" y="3874100"/>
            <a:chExt cx="2343070" cy="1672905"/>
          </a:xfrm>
        </p:grpSpPr>
        <p:sp>
          <p:nvSpPr>
            <p:cNvPr id="195" name="Google Shape;195;p16"/>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6"/>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97" name="Shape 197"/>
        <p:cNvGrpSpPr/>
        <p:nvPr/>
      </p:nvGrpSpPr>
      <p:grpSpPr>
        <a:xfrm>
          <a:off x="0" y="0"/>
          <a:ext cx="0" cy="0"/>
          <a:chOff x="0" y="0"/>
          <a:chExt cx="0" cy="0"/>
        </a:xfrm>
      </p:grpSpPr>
      <p:sp>
        <p:nvSpPr>
          <p:cNvPr id="198" name="Google Shape;198;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9" name="Google Shape;199;p17"/>
          <p:cNvSpPr txBox="1"/>
          <p:nvPr>
            <p:ph idx="1" type="subTitle"/>
          </p:nvPr>
        </p:nvSpPr>
        <p:spPr>
          <a:xfrm>
            <a:off x="791375" y="1767272"/>
            <a:ext cx="2296200" cy="747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00" name="Google Shape;200;p17"/>
          <p:cNvSpPr txBox="1"/>
          <p:nvPr>
            <p:ph idx="2" type="subTitle"/>
          </p:nvPr>
        </p:nvSpPr>
        <p:spPr>
          <a:xfrm>
            <a:off x="791375" y="2511750"/>
            <a:ext cx="2296200" cy="102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1" name="Google Shape;201;p17"/>
          <p:cNvSpPr txBox="1"/>
          <p:nvPr>
            <p:ph idx="3" type="subTitle"/>
          </p:nvPr>
        </p:nvSpPr>
        <p:spPr>
          <a:xfrm>
            <a:off x="3423900" y="3165550"/>
            <a:ext cx="2296200" cy="102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2" name="Google Shape;202;p17"/>
          <p:cNvSpPr txBox="1"/>
          <p:nvPr>
            <p:ph idx="4" type="subTitle"/>
          </p:nvPr>
        </p:nvSpPr>
        <p:spPr>
          <a:xfrm>
            <a:off x="6056425" y="2511750"/>
            <a:ext cx="2296200" cy="102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3" name="Google Shape;203;p17"/>
          <p:cNvSpPr txBox="1"/>
          <p:nvPr>
            <p:ph idx="5" type="subTitle"/>
          </p:nvPr>
        </p:nvSpPr>
        <p:spPr>
          <a:xfrm>
            <a:off x="3423900" y="2421098"/>
            <a:ext cx="2296200" cy="747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04" name="Google Shape;204;p17"/>
          <p:cNvSpPr txBox="1"/>
          <p:nvPr>
            <p:ph idx="6" type="subTitle"/>
          </p:nvPr>
        </p:nvSpPr>
        <p:spPr>
          <a:xfrm>
            <a:off x="6056425" y="1767272"/>
            <a:ext cx="2296200" cy="747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205" name="Google Shape;205;p17"/>
          <p:cNvGrpSpPr/>
          <p:nvPr/>
        </p:nvGrpSpPr>
        <p:grpSpPr>
          <a:xfrm>
            <a:off x="4513316" y="2516692"/>
            <a:ext cx="5140031" cy="5416592"/>
            <a:chOff x="4513316" y="2516692"/>
            <a:chExt cx="5140031" cy="5416592"/>
          </a:xfrm>
        </p:grpSpPr>
        <p:sp>
          <p:nvSpPr>
            <p:cNvPr id="206" name="Google Shape;206;p17"/>
            <p:cNvSpPr/>
            <p:nvPr/>
          </p:nvSpPr>
          <p:spPr>
            <a:xfrm rot="10800000">
              <a:off x="4513316" y="4342826"/>
              <a:ext cx="3309591" cy="3590458"/>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rot="-8100000">
              <a:off x="8087199" y="3254895"/>
              <a:ext cx="484820" cy="3075349"/>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7"/>
            <p:cNvSpPr/>
            <p:nvPr/>
          </p:nvSpPr>
          <p:spPr>
            <a:xfrm rot="2700000">
              <a:off x="8792376" y="2468331"/>
              <a:ext cx="435953" cy="1382709"/>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 name="Google Shape;209;p17"/>
          <p:cNvGrpSpPr/>
          <p:nvPr/>
        </p:nvGrpSpPr>
        <p:grpSpPr>
          <a:xfrm>
            <a:off x="-382556" y="4002025"/>
            <a:ext cx="1269225" cy="740575"/>
            <a:chOff x="4805650" y="2718925"/>
            <a:chExt cx="1269225" cy="740575"/>
          </a:xfrm>
        </p:grpSpPr>
        <p:sp>
          <p:nvSpPr>
            <p:cNvPr id="210" name="Google Shape;210;p17"/>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7"/>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7"/>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13" name="Shape 213"/>
        <p:cNvGrpSpPr/>
        <p:nvPr/>
      </p:nvGrpSpPr>
      <p:grpSpPr>
        <a:xfrm>
          <a:off x="0" y="0"/>
          <a:ext cx="0" cy="0"/>
          <a:chOff x="0" y="0"/>
          <a:chExt cx="0" cy="0"/>
        </a:xfrm>
      </p:grpSpPr>
      <p:sp>
        <p:nvSpPr>
          <p:cNvPr id="214" name="Google Shape;214;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5" name="Google Shape;215;p18"/>
          <p:cNvSpPr txBox="1"/>
          <p:nvPr>
            <p:ph idx="1" type="subTitle"/>
          </p:nvPr>
        </p:nvSpPr>
        <p:spPr>
          <a:xfrm>
            <a:off x="1620250" y="1306475"/>
            <a:ext cx="28209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16" name="Google Shape;216;p18"/>
          <p:cNvSpPr txBox="1"/>
          <p:nvPr>
            <p:ph idx="2" type="subTitle"/>
          </p:nvPr>
        </p:nvSpPr>
        <p:spPr>
          <a:xfrm>
            <a:off x="1620251" y="1756175"/>
            <a:ext cx="28209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18"/>
          <p:cNvSpPr txBox="1"/>
          <p:nvPr>
            <p:ph idx="3" type="subTitle"/>
          </p:nvPr>
        </p:nvSpPr>
        <p:spPr>
          <a:xfrm>
            <a:off x="5504890" y="1756175"/>
            <a:ext cx="28209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8" name="Google Shape;218;p18"/>
          <p:cNvSpPr txBox="1"/>
          <p:nvPr>
            <p:ph idx="4" type="subTitle"/>
          </p:nvPr>
        </p:nvSpPr>
        <p:spPr>
          <a:xfrm>
            <a:off x="1620251" y="3352100"/>
            <a:ext cx="28209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9" name="Google Shape;219;p18"/>
          <p:cNvSpPr txBox="1"/>
          <p:nvPr>
            <p:ph idx="5" type="subTitle"/>
          </p:nvPr>
        </p:nvSpPr>
        <p:spPr>
          <a:xfrm>
            <a:off x="5504890" y="3352100"/>
            <a:ext cx="28209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0" name="Google Shape;220;p18"/>
          <p:cNvSpPr txBox="1"/>
          <p:nvPr>
            <p:ph idx="6" type="subTitle"/>
          </p:nvPr>
        </p:nvSpPr>
        <p:spPr>
          <a:xfrm>
            <a:off x="1620250" y="2902400"/>
            <a:ext cx="28209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21" name="Google Shape;221;p18"/>
          <p:cNvSpPr txBox="1"/>
          <p:nvPr>
            <p:ph idx="7" type="subTitle"/>
          </p:nvPr>
        </p:nvSpPr>
        <p:spPr>
          <a:xfrm>
            <a:off x="5504888" y="1306475"/>
            <a:ext cx="28209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22" name="Google Shape;222;p18"/>
          <p:cNvSpPr txBox="1"/>
          <p:nvPr>
            <p:ph idx="8" type="subTitle"/>
          </p:nvPr>
        </p:nvSpPr>
        <p:spPr>
          <a:xfrm>
            <a:off x="5504888" y="2902400"/>
            <a:ext cx="28209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223" name="Google Shape;223;p18"/>
          <p:cNvGrpSpPr/>
          <p:nvPr/>
        </p:nvGrpSpPr>
        <p:grpSpPr>
          <a:xfrm flipH="1">
            <a:off x="-621321" y="2623328"/>
            <a:ext cx="2848550" cy="4337371"/>
            <a:chOff x="6744106" y="2623328"/>
            <a:chExt cx="2848550" cy="4337371"/>
          </a:xfrm>
        </p:grpSpPr>
        <p:sp>
          <p:nvSpPr>
            <p:cNvPr id="224" name="Google Shape;224;p18"/>
            <p:cNvSpPr/>
            <p:nvPr/>
          </p:nvSpPr>
          <p:spPr>
            <a:xfrm rot="10800000">
              <a:off x="6744106" y="3994302"/>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rot="2700000">
              <a:off x="8700805" y="2573233"/>
              <a:ext cx="451589" cy="1432300"/>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18"/>
          <p:cNvGrpSpPr/>
          <p:nvPr/>
        </p:nvGrpSpPr>
        <p:grpSpPr>
          <a:xfrm>
            <a:off x="8509425" y="361088"/>
            <a:ext cx="1269225" cy="740575"/>
            <a:chOff x="4805650" y="2718925"/>
            <a:chExt cx="1269225" cy="740575"/>
          </a:xfrm>
        </p:grpSpPr>
        <p:sp>
          <p:nvSpPr>
            <p:cNvPr id="227" name="Google Shape;227;p18"/>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 name="Google Shape;230;p18"/>
          <p:cNvSpPr/>
          <p:nvPr/>
        </p:nvSpPr>
        <p:spPr>
          <a:xfrm flipH="1" rot="10800000">
            <a:off x="-2023569" y="-1733573"/>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31" name="Shape 231"/>
        <p:cNvGrpSpPr/>
        <p:nvPr/>
      </p:nvGrpSpPr>
      <p:grpSpPr>
        <a:xfrm>
          <a:off x="0" y="0"/>
          <a:ext cx="0" cy="0"/>
          <a:chOff x="0" y="0"/>
          <a:chExt cx="0" cy="0"/>
        </a:xfrm>
      </p:grpSpPr>
      <p:sp>
        <p:nvSpPr>
          <p:cNvPr id="232" name="Google Shape;232;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3" name="Google Shape;233;p19"/>
          <p:cNvSpPr txBox="1"/>
          <p:nvPr>
            <p:ph idx="1" type="subTitle"/>
          </p:nvPr>
        </p:nvSpPr>
        <p:spPr>
          <a:xfrm>
            <a:off x="1033118" y="2040119"/>
            <a:ext cx="2259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4" name="Google Shape;234;p19"/>
          <p:cNvSpPr txBox="1"/>
          <p:nvPr>
            <p:ph idx="2" type="subTitle"/>
          </p:nvPr>
        </p:nvSpPr>
        <p:spPr>
          <a:xfrm>
            <a:off x="3442200" y="2040119"/>
            <a:ext cx="2259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5" name="Google Shape;235;p19"/>
          <p:cNvSpPr txBox="1"/>
          <p:nvPr>
            <p:ph idx="3" type="subTitle"/>
          </p:nvPr>
        </p:nvSpPr>
        <p:spPr>
          <a:xfrm>
            <a:off x="5853532" y="2040119"/>
            <a:ext cx="22551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6" name="Google Shape;236;p19"/>
          <p:cNvSpPr txBox="1"/>
          <p:nvPr>
            <p:ph idx="4" type="subTitle"/>
          </p:nvPr>
        </p:nvSpPr>
        <p:spPr>
          <a:xfrm>
            <a:off x="1033118" y="3665025"/>
            <a:ext cx="2259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7" name="Google Shape;237;p19"/>
          <p:cNvSpPr txBox="1"/>
          <p:nvPr>
            <p:ph idx="5" type="subTitle"/>
          </p:nvPr>
        </p:nvSpPr>
        <p:spPr>
          <a:xfrm>
            <a:off x="3442200" y="3665025"/>
            <a:ext cx="22596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8" name="Google Shape;238;p19"/>
          <p:cNvSpPr txBox="1"/>
          <p:nvPr>
            <p:ph idx="6" type="subTitle"/>
          </p:nvPr>
        </p:nvSpPr>
        <p:spPr>
          <a:xfrm>
            <a:off x="5853532" y="3665025"/>
            <a:ext cx="22551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9" name="Google Shape;239;p19"/>
          <p:cNvSpPr txBox="1"/>
          <p:nvPr>
            <p:ph idx="7" type="subTitle"/>
          </p:nvPr>
        </p:nvSpPr>
        <p:spPr>
          <a:xfrm>
            <a:off x="1033118" y="1314850"/>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0" name="Google Shape;240;p19"/>
          <p:cNvSpPr txBox="1"/>
          <p:nvPr>
            <p:ph idx="8" type="subTitle"/>
          </p:nvPr>
        </p:nvSpPr>
        <p:spPr>
          <a:xfrm>
            <a:off x="3442200" y="1314850"/>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1" name="Google Shape;241;p19"/>
          <p:cNvSpPr txBox="1"/>
          <p:nvPr>
            <p:ph idx="9" type="subTitle"/>
          </p:nvPr>
        </p:nvSpPr>
        <p:spPr>
          <a:xfrm>
            <a:off x="5853532" y="1314850"/>
            <a:ext cx="22551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2" name="Google Shape;242;p19"/>
          <p:cNvSpPr txBox="1"/>
          <p:nvPr>
            <p:ph idx="13" type="subTitle"/>
          </p:nvPr>
        </p:nvSpPr>
        <p:spPr>
          <a:xfrm>
            <a:off x="1033118" y="2935175"/>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3" name="Google Shape;243;p19"/>
          <p:cNvSpPr txBox="1"/>
          <p:nvPr>
            <p:ph idx="14" type="subTitle"/>
          </p:nvPr>
        </p:nvSpPr>
        <p:spPr>
          <a:xfrm>
            <a:off x="3442200" y="2935175"/>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244" name="Google Shape;244;p19"/>
          <p:cNvSpPr txBox="1"/>
          <p:nvPr>
            <p:ph idx="15" type="subTitle"/>
          </p:nvPr>
        </p:nvSpPr>
        <p:spPr>
          <a:xfrm>
            <a:off x="5851282" y="2935175"/>
            <a:ext cx="2259600" cy="7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grpSp>
        <p:nvGrpSpPr>
          <p:cNvPr id="245" name="Google Shape;245;p19"/>
          <p:cNvGrpSpPr/>
          <p:nvPr/>
        </p:nvGrpSpPr>
        <p:grpSpPr>
          <a:xfrm>
            <a:off x="6608975" y="2335023"/>
            <a:ext cx="3459330" cy="4341052"/>
            <a:chOff x="6608975" y="2335023"/>
            <a:chExt cx="3459330" cy="4341052"/>
          </a:xfrm>
        </p:grpSpPr>
        <p:grpSp>
          <p:nvGrpSpPr>
            <p:cNvPr id="246" name="Google Shape;246;p19"/>
            <p:cNvGrpSpPr/>
            <p:nvPr/>
          </p:nvGrpSpPr>
          <p:grpSpPr>
            <a:xfrm>
              <a:off x="6608975" y="4682350"/>
              <a:ext cx="1269225" cy="740575"/>
              <a:chOff x="4805650" y="2718925"/>
              <a:chExt cx="1269225" cy="740575"/>
            </a:xfrm>
          </p:grpSpPr>
          <p:sp>
            <p:nvSpPr>
              <p:cNvPr id="247" name="Google Shape;247;p19"/>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9"/>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9"/>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19"/>
            <p:cNvSpPr/>
            <p:nvPr/>
          </p:nvSpPr>
          <p:spPr>
            <a:xfrm rot="10800000">
              <a:off x="6998548" y="419767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9"/>
            <p:cNvSpPr/>
            <p:nvPr/>
          </p:nvSpPr>
          <p:spPr>
            <a:xfrm rot="2700000">
              <a:off x="8987311" y="2189227"/>
              <a:ext cx="427045" cy="2026535"/>
            </a:xfrm>
            <a:custGeom>
              <a:rect b="b" l="l" r="r" t="t"/>
              <a:pathLst>
                <a:path extrusionOk="0" h="49614" w="10455">
                  <a:moveTo>
                    <a:pt x="1" y="0"/>
                  </a:moveTo>
                  <a:lnTo>
                    <a:pt x="1" y="44386"/>
                  </a:lnTo>
                  <a:cubicBezTo>
                    <a:pt x="1" y="47280"/>
                    <a:pt x="2346" y="49613"/>
                    <a:pt x="5228" y="49613"/>
                  </a:cubicBezTo>
                  <a:cubicBezTo>
                    <a:pt x="8121" y="49613"/>
                    <a:pt x="10454" y="47268"/>
                    <a:pt x="10454" y="44386"/>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19"/>
          <p:cNvGrpSpPr/>
          <p:nvPr/>
        </p:nvGrpSpPr>
        <p:grpSpPr>
          <a:xfrm>
            <a:off x="-1252100" y="-373650"/>
            <a:ext cx="2284525" cy="5517374"/>
            <a:chOff x="-1252100" y="-373650"/>
            <a:chExt cx="2284525" cy="5517374"/>
          </a:xfrm>
        </p:grpSpPr>
        <p:grpSp>
          <p:nvGrpSpPr>
            <p:cNvPr id="253" name="Google Shape;253;p19"/>
            <p:cNvGrpSpPr/>
            <p:nvPr/>
          </p:nvGrpSpPr>
          <p:grpSpPr>
            <a:xfrm>
              <a:off x="-73465" y="-58733"/>
              <a:ext cx="507553" cy="5202457"/>
              <a:chOff x="6539500" y="1042525"/>
              <a:chExt cx="346500" cy="3551650"/>
            </a:xfrm>
          </p:grpSpPr>
          <p:sp>
            <p:nvSpPr>
              <p:cNvPr id="254" name="Google Shape;254;p19"/>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19"/>
            <p:cNvSpPr/>
            <p:nvPr/>
          </p:nvSpPr>
          <p:spPr>
            <a:xfrm>
              <a:off x="-1252100" y="-373650"/>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58" name="Shape 258"/>
        <p:cNvGrpSpPr/>
        <p:nvPr/>
      </p:nvGrpSpPr>
      <p:grpSpPr>
        <a:xfrm>
          <a:off x="0" y="0"/>
          <a:ext cx="0" cy="0"/>
          <a:chOff x="0" y="0"/>
          <a:chExt cx="0" cy="0"/>
        </a:xfrm>
      </p:grpSpPr>
      <p:sp>
        <p:nvSpPr>
          <p:cNvPr id="259" name="Google Shape;259;p20"/>
          <p:cNvSpPr txBox="1"/>
          <p:nvPr>
            <p:ph hasCustomPrompt="1" type="title"/>
          </p:nvPr>
        </p:nvSpPr>
        <p:spPr>
          <a:xfrm>
            <a:off x="1630050" y="535000"/>
            <a:ext cx="58839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60" name="Google Shape;260;p20"/>
          <p:cNvSpPr txBox="1"/>
          <p:nvPr>
            <p:ph idx="1" type="subTitle"/>
          </p:nvPr>
        </p:nvSpPr>
        <p:spPr>
          <a:xfrm>
            <a:off x="1629975" y="1252100"/>
            <a:ext cx="5883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1" name="Google Shape;261;p20"/>
          <p:cNvSpPr txBox="1"/>
          <p:nvPr>
            <p:ph hasCustomPrompt="1" idx="2" type="title"/>
          </p:nvPr>
        </p:nvSpPr>
        <p:spPr>
          <a:xfrm>
            <a:off x="1630050" y="1990599"/>
            <a:ext cx="58839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62" name="Google Shape;262;p20"/>
          <p:cNvSpPr txBox="1"/>
          <p:nvPr>
            <p:ph idx="3" type="subTitle"/>
          </p:nvPr>
        </p:nvSpPr>
        <p:spPr>
          <a:xfrm>
            <a:off x="1629975" y="2707700"/>
            <a:ext cx="5883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3" name="Google Shape;263;p20"/>
          <p:cNvSpPr txBox="1"/>
          <p:nvPr>
            <p:ph hasCustomPrompt="1" idx="4" type="title"/>
          </p:nvPr>
        </p:nvSpPr>
        <p:spPr>
          <a:xfrm>
            <a:off x="1630050" y="3446198"/>
            <a:ext cx="58839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64" name="Google Shape;264;p20"/>
          <p:cNvSpPr txBox="1"/>
          <p:nvPr>
            <p:ph idx="5" type="subTitle"/>
          </p:nvPr>
        </p:nvSpPr>
        <p:spPr>
          <a:xfrm>
            <a:off x="1629975" y="4163300"/>
            <a:ext cx="58839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265" name="Google Shape;265;p20"/>
          <p:cNvGrpSpPr/>
          <p:nvPr/>
        </p:nvGrpSpPr>
        <p:grpSpPr>
          <a:xfrm>
            <a:off x="8281450" y="4138000"/>
            <a:ext cx="1269225" cy="740575"/>
            <a:chOff x="4805650" y="2718925"/>
            <a:chExt cx="1269225" cy="740575"/>
          </a:xfrm>
        </p:grpSpPr>
        <p:sp>
          <p:nvSpPr>
            <p:cNvPr id="266" name="Google Shape;266;p20"/>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0"/>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0"/>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 name="Google Shape;269;p20"/>
          <p:cNvSpPr/>
          <p:nvPr/>
        </p:nvSpPr>
        <p:spPr>
          <a:xfrm rot="-2700000">
            <a:off x="245524" y="-2466512"/>
            <a:ext cx="568432" cy="3605727"/>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0"/>
          <p:cNvGrpSpPr/>
          <p:nvPr/>
        </p:nvGrpSpPr>
        <p:grpSpPr>
          <a:xfrm>
            <a:off x="7484250" y="228599"/>
            <a:ext cx="1088650" cy="201300"/>
            <a:chOff x="2678325" y="4703600"/>
            <a:chExt cx="1088650" cy="201300"/>
          </a:xfrm>
        </p:grpSpPr>
        <p:sp>
          <p:nvSpPr>
            <p:cNvPr id="271" name="Google Shape;271;p20"/>
            <p:cNvSpPr/>
            <p:nvPr/>
          </p:nvSpPr>
          <p:spPr>
            <a:xfrm>
              <a:off x="2678325" y="4703600"/>
              <a:ext cx="201300" cy="20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0"/>
            <p:cNvSpPr/>
            <p:nvPr/>
          </p:nvSpPr>
          <p:spPr>
            <a:xfrm>
              <a:off x="3106250" y="4703600"/>
              <a:ext cx="201300" cy="20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0"/>
            <p:cNvSpPr/>
            <p:nvPr/>
          </p:nvSpPr>
          <p:spPr>
            <a:xfrm>
              <a:off x="3534175" y="4703600"/>
              <a:ext cx="232800" cy="2013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20"/>
          <p:cNvGrpSpPr/>
          <p:nvPr/>
        </p:nvGrpSpPr>
        <p:grpSpPr>
          <a:xfrm rot="-5400000">
            <a:off x="-399325" y="4199025"/>
            <a:ext cx="1269225" cy="740575"/>
            <a:chOff x="4805650" y="2718925"/>
            <a:chExt cx="1269225" cy="740575"/>
          </a:xfrm>
        </p:grpSpPr>
        <p:sp>
          <p:nvSpPr>
            <p:cNvPr id="275" name="Google Shape;275;p20"/>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3"/>
          <p:cNvSpPr/>
          <p:nvPr/>
        </p:nvSpPr>
        <p:spPr>
          <a:xfrm>
            <a:off x="0" y="4541375"/>
            <a:ext cx="9144000" cy="60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txBox="1"/>
          <p:nvPr>
            <p:ph type="title"/>
          </p:nvPr>
        </p:nvSpPr>
        <p:spPr>
          <a:xfrm>
            <a:off x="2391900" y="2141197"/>
            <a:ext cx="4360200" cy="978300"/>
          </a:xfrm>
          <a:prstGeom prst="rect">
            <a:avLst/>
          </a:prstGeom>
        </p:spPr>
        <p:txBody>
          <a:bodyPr anchorCtr="0" anchor="t" bIns="91425" lIns="91425" spcFirstLastPara="1" rIns="91425" wrap="square" tIns="91425">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29" name="Google Shape;29;p3"/>
          <p:cNvSpPr txBox="1"/>
          <p:nvPr>
            <p:ph hasCustomPrompt="1" idx="2" type="title"/>
          </p:nvPr>
        </p:nvSpPr>
        <p:spPr>
          <a:xfrm>
            <a:off x="3933450" y="1482841"/>
            <a:ext cx="1277100" cy="768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30" name="Google Shape;30;p3"/>
          <p:cNvGrpSpPr/>
          <p:nvPr/>
        </p:nvGrpSpPr>
        <p:grpSpPr>
          <a:xfrm flipH="1">
            <a:off x="578418" y="-286676"/>
            <a:ext cx="1269225" cy="740575"/>
            <a:chOff x="4805650" y="2718925"/>
            <a:chExt cx="1269225" cy="740575"/>
          </a:xfrm>
        </p:grpSpPr>
        <p:sp>
          <p:nvSpPr>
            <p:cNvPr id="31" name="Google Shape;31;p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3"/>
          <p:cNvSpPr/>
          <p:nvPr/>
        </p:nvSpPr>
        <p:spPr>
          <a:xfrm flipH="1" rot="8100000">
            <a:off x="4141323" y="3975470"/>
            <a:ext cx="628203" cy="1992465"/>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78" name="Shape 278"/>
        <p:cNvGrpSpPr/>
        <p:nvPr/>
      </p:nvGrpSpPr>
      <p:grpSpPr>
        <a:xfrm>
          <a:off x="0" y="0"/>
          <a:ext cx="0" cy="0"/>
          <a:chOff x="0" y="0"/>
          <a:chExt cx="0" cy="0"/>
        </a:xfrm>
      </p:grpSpPr>
      <p:sp>
        <p:nvSpPr>
          <p:cNvPr id="279" name="Google Shape;279;p21"/>
          <p:cNvSpPr txBox="1"/>
          <p:nvPr>
            <p:ph type="ctrTitle"/>
          </p:nvPr>
        </p:nvSpPr>
        <p:spPr>
          <a:xfrm>
            <a:off x="1115250" y="535000"/>
            <a:ext cx="4473000" cy="10563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80" name="Google Shape;280;p21"/>
          <p:cNvSpPr txBox="1"/>
          <p:nvPr>
            <p:ph idx="1" type="subTitle"/>
          </p:nvPr>
        </p:nvSpPr>
        <p:spPr>
          <a:xfrm>
            <a:off x="1115350" y="1700400"/>
            <a:ext cx="4473000" cy="117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81" name="Google Shape;281;p21"/>
          <p:cNvSpPr txBox="1"/>
          <p:nvPr/>
        </p:nvSpPr>
        <p:spPr>
          <a:xfrm>
            <a:off x="1115350" y="3663575"/>
            <a:ext cx="4379400" cy="515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latin typeface="Asap"/>
                <a:ea typeface="Asap"/>
                <a:cs typeface="Asap"/>
                <a:sym typeface="Asap"/>
              </a:rPr>
              <a:t>CREDITS: This presentation template was created by </a:t>
            </a:r>
            <a:r>
              <a:rPr b="1" lang="en" sz="1000" u="sng">
                <a:solidFill>
                  <a:schemeClr val="hlink"/>
                </a:solidFill>
                <a:latin typeface="Asap"/>
                <a:ea typeface="Asap"/>
                <a:cs typeface="Asap"/>
                <a:sym typeface="Asap"/>
                <a:hlinkClick r:id="rId2"/>
              </a:rPr>
              <a:t>Slidesgo</a:t>
            </a:r>
            <a:r>
              <a:rPr lang="en" sz="1000" u="sng">
                <a:solidFill>
                  <a:schemeClr val="dk1"/>
                </a:solidFill>
                <a:latin typeface="Asap"/>
                <a:ea typeface="Asap"/>
                <a:cs typeface="Asap"/>
                <a:sym typeface="Asap"/>
              </a:rPr>
              <a:t>,</a:t>
            </a:r>
            <a:r>
              <a:rPr lang="en" sz="1000">
                <a:solidFill>
                  <a:schemeClr val="dk1"/>
                </a:solidFill>
                <a:latin typeface="Asap"/>
                <a:ea typeface="Asap"/>
                <a:cs typeface="Asap"/>
                <a:sym typeface="Asap"/>
              </a:rPr>
              <a:t> and includes icons by </a:t>
            </a:r>
            <a:r>
              <a:rPr b="1" lang="en" sz="1000" u="sng">
                <a:solidFill>
                  <a:schemeClr val="dk1"/>
                </a:solidFill>
                <a:latin typeface="Asap"/>
                <a:ea typeface="Asap"/>
                <a:cs typeface="Asap"/>
                <a:sym typeface="Asap"/>
                <a:hlinkClick r:id="rId3">
                  <a:extLst>
                    <a:ext uri="{A12FA001-AC4F-418D-AE19-62706E023703}">
                      <ahyp:hlinkClr val="tx"/>
                    </a:ext>
                  </a:extLst>
                </a:hlinkClick>
              </a:rPr>
              <a:t>Flaticon</a:t>
            </a:r>
            <a:r>
              <a:rPr lang="en" sz="1000" u="sng">
                <a:solidFill>
                  <a:schemeClr val="dk1"/>
                </a:solidFill>
                <a:latin typeface="Asap"/>
                <a:ea typeface="Asap"/>
                <a:cs typeface="Asap"/>
                <a:sym typeface="Asap"/>
              </a:rPr>
              <a:t>,</a:t>
            </a:r>
            <a:r>
              <a:rPr lang="en" sz="1000">
                <a:solidFill>
                  <a:schemeClr val="dk1"/>
                </a:solidFill>
                <a:latin typeface="Asap"/>
                <a:ea typeface="Asap"/>
                <a:cs typeface="Asap"/>
                <a:sym typeface="Asap"/>
              </a:rPr>
              <a:t> and infographics &amp; images by </a:t>
            </a:r>
            <a:r>
              <a:rPr b="1" lang="en" sz="1000" u="sng">
                <a:solidFill>
                  <a:schemeClr val="dk1"/>
                </a:solidFill>
                <a:latin typeface="Asap"/>
                <a:ea typeface="Asap"/>
                <a:cs typeface="Asap"/>
                <a:sym typeface="Asap"/>
                <a:hlinkClick r:id="rId4">
                  <a:extLst>
                    <a:ext uri="{A12FA001-AC4F-418D-AE19-62706E023703}">
                      <ahyp:hlinkClr val="tx"/>
                    </a:ext>
                  </a:extLst>
                </a:hlinkClick>
              </a:rPr>
              <a:t>Freepik</a:t>
            </a:r>
            <a:endParaRPr b="1" sz="1000" u="sng">
              <a:solidFill>
                <a:schemeClr val="dk1"/>
              </a:solidFill>
              <a:latin typeface="Asap"/>
              <a:ea typeface="Asap"/>
              <a:cs typeface="Asap"/>
              <a:sym typeface="Asap"/>
            </a:endParaRPr>
          </a:p>
        </p:txBody>
      </p:sp>
      <p:grpSp>
        <p:nvGrpSpPr>
          <p:cNvPr id="282" name="Google Shape;282;p21"/>
          <p:cNvGrpSpPr/>
          <p:nvPr/>
        </p:nvGrpSpPr>
        <p:grpSpPr>
          <a:xfrm>
            <a:off x="8395487" y="-126199"/>
            <a:ext cx="545183" cy="5588521"/>
            <a:chOff x="6539500" y="1042525"/>
            <a:chExt cx="346500" cy="3551650"/>
          </a:xfrm>
        </p:grpSpPr>
        <p:sp>
          <p:nvSpPr>
            <p:cNvPr id="283" name="Google Shape;283;p21"/>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1"/>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1"/>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21"/>
          <p:cNvGrpSpPr/>
          <p:nvPr/>
        </p:nvGrpSpPr>
        <p:grpSpPr>
          <a:xfrm>
            <a:off x="6310475" y="4492143"/>
            <a:ext cx="1269225" cy="740575"/>
            <a:chOff x="4805650" y="2718925"/>
            <a:chExt cx="1269225" cy="740575"/>
          </a:xfrm>
        </p:grpSpPr>
        <p:sp>
          <p:nvSpPr>
            <p:cNvPr id="287" name="Google Shape;287;p21"/>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1"/>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1"/>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21"/>
          <p:cNvGrpSpPr/>
          <p:nvPr/>
        </p:nvGrpSpPr>
        <p:grpSpPr>
          <a:xfrm>
            <a:off x="-247634" y="-126199"/>
            <a:ext cx="545183" cy="5588521"/>
            <a:chOff x="6539500" y="1042525"/>
            <a:chExt cx="346500" cy="3551650"/>
          </a:xfrm>
        </p:grpSpPr>
        <p:sp>
          <p:nvSpPr>
            <p:cNvPr id="291" name="Google Shape;291;p21"/>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21"/>
          <p:cNvGrpSpPr/>
          <p:nvPr/>
        </p:nvGrpSpPr>
        <p:grpSpPr>
          <a:xfrm>
            <a:off x="6377590" y="-666721"/>
            <a:ext cx="2609428" cy="1655723"/>
            <a:chOff x="6404568" y="-666694"/>
            <a:chExt cx="2414125" cy="1531800"/>
          </a:xfrm>
        </p:grpSpPr>
        <p:sp>
          <p:nvSpPr>
            <p:cNvPr id="295" name="Google Shape;295;p21"/>
            <p:cNvSpPr/>
            <p:nvPr/>
          </p:nvSpPr>
          <p:spPr>
            <a:xfrm rot="-2700000">
              <a:off x="7966410" y="-455779"/>
              <a:ext cx="431555" cy="1368757"/>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96" name="Google Shape;296;p21"/>
            <p:cNvSpPr/>
            <p:nvPr/>
          </p:nvSpPr>
          <p:spPr>
            <a:xfrm rot="-2700000">
              <a:off x="6825297" y="-714567"/>
              <a:ext cx="431555" cy="1368757"/>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97" name="Shape 297"/>
        <p:cNvGrpSpPr/>
        <p:nvPr/>
      </p:nvGrpSpPr>
      <p:grpSpPr>
        <a:xfrm>
          <a:off x="0" y="0"/>
          <a:ext cx="0" cy="0"/>
          <a:chOff x="0" y="0"/>
          <a:chExt cx="0" cy="0"/>
        </a:xfrm>
      </p:grpSpPr>
      <p:grpSp>
        <p:nvGrpSpPr>
          <p:cNvPr id="298" name="Google Shape;298;p22"/>
          <p:cNvGrpSpPr/>
          <p:nvPr/>
        </p:nvGrpSpPr>
        <p:grpSpPr>
          <a:xfrm rot="-5400000">
            <a:off x="4309982" y="-4442520"/>
            <a:ext cx="572695" cy="9412228"/>
            <a:chOff x="6539500" y="1042525"/>
            <a:chExt cx="346500" cy="3551650"/>
          </a:xfrm>
        </p:grpSpPr>
        <p:sp>
          <p:nvSpPr>
            <p:cNvPr id="299" name="Google Shape;299;p22"/>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2"/>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2"/>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22"/>
          <p:cNvSpPr/>
          <p:nvPr/>
        </p:nvSpPr>
        <p:spPr>
          <a:xfrm flipH="1">
            <a:off x="-2377380" y="-2122904"/>
            <a:ext cx="3377899" cy="3664562"/>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22"/>
          <p:cNvGrpSpPr/>
          <p:nvPr/>
        </p:nvGrpSpPr>
        <p:grpSpPr>
          <a:xfrm flipH="1" rot="10800000">
            <a:off x="6854276" y="-543396"/>
            <a:ext cx="3304431" cy="2359299"/>
            <a:chOff x="6398434" y="3874100"/>
            <a:chExt cx="2343070" cy="1672905"/>
          </a:xfrm>
        </p:grpSpPr>
        <p:sp>
          <p:nvSpPr>
            <p:cNvPr id="304" name="Google Shape;304;p22"/>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2"/>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22"/>
          <p:cNvGrpSpPr/>
          <p:nvPr/>
        </p:nvGrpSpPr>
        <p:grpSpPr>
          <a:xfrm rot="-5400000">
            <a:off x="4309982" y="188730"/>
            <a:ext cx="572695" cy="9412228"/>
            <a:chOff x="6539500" y="1042525"/>
            <a:chExt cx="346500" cy="3551650"/>
          </a:xfrm>
        </p:grpSpPr>
        <p:sp>
          <p:nvSpPr>
            <p:cNvPr id="307" name="Google Shape;307;p22"/>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2"/>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2"/>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10" name="Shape 310"/>
        <p:cNvGrpSpPr/>
        <p:nvPr/>
      </p:nvGrpSpPr>
      <p:grpSpPr>
        <a:xfrm>
          <a:off x="0" y="0"/>
          <a:ext cx="0" cy="0"/>
          <a:chOff x="0" y="0"/>
          <a:chExt cx="0" cy="0"/>
        </a:xfrm>
      </p:grpSpPr>
      <p:grpSp>
        <p:nvGrpSpPr>
          <p:cNvPr id="311" name="Google Shape;311;p23"/>
          <p:cNvGrpSpPr/>
          <p:nvPr/>
        </p:nvGrpSpPr>
        <p:grpSpPr>
          <a:xfrm flipH="1">
            <a:off x="-31260" y="4593467"/>
            <a:ext cx="2421237" cy="706360"/>
            <a:chOff x="-76439" y="4569403"/>
            <a:chExt cx="2421237" cy="706360"/>
          </a:xfrm>
        </p:grpSpPr>
        <p:grpSp>
          <p:nvGrpSpPr>
            <p:cNvPr id="312" name="Google Shape;312;p23"/>
            <p:cNvGrpSpPr/>
            <p:nvPr/>
          </p:nvGrpSpPr>
          <p:grpSpPr>
            <a:xfrm>
              <a:off x="-76439" y="4569403"/>
              <a:ext cx="1210587" cy="706360"/>
              <a:chOff x="4805650" y="2718925"/>
              <a:chExt cx="1269225" cy="740575"/>
            </a:xfrm>
          </p:grpSpPr>
          <p:sp>
            <p:nvSpPr>
              <p:cNvPr id="313" name="Google Shape;313;p2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23"/>
            <p:cNvGrpSpPr/>
            <p:nvPr/>
          </p:nvGrpSpPr>
          <p:grpSpPr>
            <a:xfrm>
              <a:off x="1134211" y="4569403"/>
              <a:ext cx="1210587" cy="706360"/>
              <a:chOff x="4805650" y="2718925"/>
              <a:chExt cx="1269225" cy="740575"/>
            </a:xfrm>
          </p:grpSpPr>
          <p:sp>
            <p:nvSpPr>
              <p:cNvPr id="317" name="Google Shape;317;p23"/>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0" name="Google Shape;320;p23"/>
          <p:cNvSpPr/>
          <p:nvPr/>
        </p:nvSpPr>
        <p:spPr>
          <a:xfrm>
            <a:off x="-1151193" y="-23942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 name="Google Shape;321;p23"/>
          <p:cNvGrpSpPr/>
          <p:nvPr/>
        </p:nvGrpSpPr>
        <p:grpSpPr>
          <a:xfrm>
            <a:off x="6785319" y="3491150"/>
            <a:ext cx="3304431" cy="2359299"/>
            <a:chOff x="6398434" y="3874100"/>
            <a:chExt cx="2343070" cy="1672905"/>
          </a:xfrm>
        </p:grpSpPr>
        <p:sp>
          <p:nvSpPr>
            <p:cNvPr id="322" name="Google Shape;322;p23"/>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7" name="Shape 32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28" name="Shape 328"/>
        <p:cNvGrpSpPr/>
        <p:nvPr/>
      </p:nvGrpSpPr>
      <p:grpSpPr>
        <a:xfrm>
          <a:off x="0" y="0"/>
          <a:ext cx="0" cy="0"/>
          <a:chOff x="0" y="0"/>
          <a:chExt cx="0" cy="0"/>
        </a:xfrm>
      </p:grpSpPr>
      <p:sp>
        <p:nvSpPr>
          <p:cNvPr id="329" name="Google Shape;329;p2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5" name="Shape 35"/>
        <p:cNvGrpSpPr/>
        <p:nvPr/>
      </p:nvGrpSpPr>
      <p:grpSpPr>
        <a:xfrm>
          <a:off x="0" y="0"/>
          <a:ext cx="0" cy="0"/>
          <a:chOff x="0" y="0"/>
          <a:chExt cx="0" cy="0"/>
        </a:xfrm>
      </p:grpSpPr>
      <p:sp>
        <p:nvSpPr>
          <p:cNvPr id="36" name="Google Shape;3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37" name="Google Shape;37;p4"/>
          <p:cNvSpPr txBox="1"/>
          <p:nvPr>
            <p:ph idx="1" type="body"/>
          </p:nvPr>
        </p:nvSpPr>
        <p:spPr>
          <a:xfrm>
            <a:off x="720000" y="1103050"/>
            <a:ext cx="7704000" cy="3465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grpSp>
        <p:nvGrpSpPr>
          <p:cNvPr id="38" name="Google Shape;38;p4"/>
          <p:cNvGrpSpPr/>
          <p:nvPr/>
        </p:nvGrpSpPr>
        <p:grpSpPr>
          <a:xfrm>
            <a:off x="6744106" y="2623328"/>
            <a:ext cx="2848550" cy="4337371"/>
            <a:chOff x="6744106" y="2623328"/>
            <a:chExt cx="2848550" cy="4337371"/>
          </a:xfrm>
        </p:grpSpPr>
        <p:sp>
          <p:nvSpPr>
            <p:cNvPr id="39" name="Google Shape;39;p4"/>
            <p:cNvSpPr/>
            <p:nvPr/>
          </p:nvSpPr>
          <p:spPr>
            <a:xfrm rot="10800000">
              <a:off x="6744106" y="3994302"/>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rot="2700000">
              <a:off x="8700805" y="2573233"/>
              <a:ext cx="451589" cy="1432300"/>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 name="Google Shape;41;p4"/>
          <p:cNvSpPr/>
          <p:nvPr/>
        </p:nvSpPr>
        <p:spPr>
          <a:xfrm rot="10800000">
            <a:off x="8260556" y="-1733573"/>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4"/>
          <p:cNvGrpSpPr/>
          <p:nvPr/>
        </p:nvGrpSpPr>
        <p:grpSpPr>
          <a:xfrm>
            <a:off x="-765775" y="319175"/>
            <a:ext cx="1269225" cy="1977499"/>
            <a:chOff x="-765775" y="319175"/>
            <a:chExt cx="1269225" cy="1977499"/>
          </a:xfrm>
        </p:grpSpPr>
        <p:grpSp>
          <p:nvGrpSpPr>
            <p:cNvPr id="43" name="Google Shape;43;p4"/>
            <p:cNvGrpSpPr/>
            <p:nvPr/>
          </p:nvGrpSpPr>
          <p:grpSpPr>
            <a:xfrm>
              <a:off x="-765775" y="319175"/>
              <a:ext cx="1269225" cy="740575"/>
              <a:chOff x="4805650" y="2718925"/>
              <a:chExt cx="1269225" cy="740575"/>
            </a:xfrm>
          </p:grpSpPr>
          <p:sp>
            <p:nvSpPr>
              <p:cNvPr id="44" name="Google Shape;44;p4"/>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 name="Google Shape;47;p4"/>
            <p:cNvGrpSpPr/>
            <p:nvPr/>
          </p:nvGrpSpPr>
          <p:grpSpPr>
            <a:xfrm rot="5400000">
              <a:off x="54776" y="1881412"/>
              <a:ext cx="629225" cy="201300"/>
              <a:chOff x="2678325" y="4703600"/>
              <a:chExt cx="629225" cy="201300"/>
            </a:xfrm>
          </p:grpSpPr>
          <p:sp>
            <p:nvSpPr>
              <p:cNvPr id="48" name="Google Shape;48;p4"/>
              <p:cNvSpPr/>
              <p:nvPr/>
            </p:nvSpPr>
            <p:spPr>
              <a:xfrm>
                <a:off x="2678325" y="4703600"/>
                <a:ext cx="201300" cy="20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a:off x="3106250" y="4703600"/>
                <a:ext cx="201300" cy="201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5"/>
          <p:cNvSpPr txBox="1"/>
          <p:nvPr>
            <p:ph idx="1" type="subTitle"/>
          </p:nvPr>
        </p:nvSpPr>
        <p:spPr>
          <a:xfrm>
            <a:off x="1481263" y="2146203"/>
            <a:ext cx="2907600" cy="4779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52" name="Google Shape;52;p5"/>
          <p:cNvSpPr txBox="1"/>
          <p:nvPr>
            <p:ph idx="2" type="subTitle"/>
          </p:nvPr>
        </p:nvSpPr>
        <p:spPr>
          <a:xfrm>
            <a:off x="4755138" y="2146203"/>
            <a:ext cx="2907600" cy="47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b="1" sz="1800">
                <a:solidFill>
                  <a:schemeClr val="dk1"/>
                </a:solidFill>
                <a:latin typeface="Syne"/>
                <a:ea typeface="Syne"/>
                <a:cs typeface="Syne"/>
                <a:sym typeface="Syne"/>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53" name="Google Shape;53;p5"/>
          <p:cNvSpPr txBox="1"/>
          <p:nvPr>
            <p:ph idx="3" type="subTitle"/>
          </p:nvPr>
        </p:nvSpPr>
        <p:spPr>
          <a:xfrm>
            <a:off x="1481263" y="2585250"/>
            <a:ext cx="2907600" cy="12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 name="Google Shape;54;p5"/>
          <p:cNvSpPr txBox="1"/>
          <p:nvPr>
            <p:ph idx="4" type="subTitle"/>
          </p:nvPr>
        </p:nvSpPr>
        <p:spPr>
          <a:xfrm>
            <a:off x="4755138" y="2585250"/>
            <a:ext cx="2907600" cy="128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5" name="Google Shape;5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6" name="Google Shape;56;p5"/>
          <p:cNvGrpSpPr/>
          <p:nvPr/>
        </p:nvGrpSpPr>
        <p:grpSpPr>
          <a:xfrm rot="5400000">
            <a:off x="4285643" y="124788"/>
            <a:ext cx="572695" cy="9412228"/>
            <a:chOff x="6539500" y="1042525"/>
            <a:chExt cx="346500" cy="3551650"/>
          </a:xfrm>
        </p:grpSpPr>
        <p:sp>
          <p:nvSpPr>
            <p:cNvPr id="57" name="Google Shape;57;p5"/>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 name="Google Shape;60;p5"/>
          <p:cNvGrpSpPr/>
          <p:nvPr/>
        </p:nvGrpSpPr>
        <p:grpSpPr>
          <a:xfrm flipH="1" rot="5400000">
            <a:off x="-248139" y="226900"/>
            <a:ext cx="1269225" cy="740575"/>
            <a:chOff x="4805650" y="2718925"/>
            <a:chExt cx="1269225" cy="740575"/>
          </a:xfrm>
        </p:grpSpPr>
        <p:sp>
          <p:nvSpPr>
            <p:cNvPr id="61" name="Google Shape;61;p5"/>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5"/>
          <p:cNvSpPr/>
          <p:nvPr/>
        </p:nvSpPr>
        <p:spPr>
          <a:xfrm flipH="1">
            <a:off x="8118431" y="-23942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flipH="1" rot="10800000">
            <a:off x="8167801" y="3552837"/>
            <a:ext cx="3377899" cy="3664562"/>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5"/>
          <p:cNvGrpSpPr/>
          <p:nvPr/>
        </p:nvGrpSpPr>
        <p:grpSpPr>
          <a:xfrm flipH="1">
            <a:off x="-990387" y="3278592"/>
            <a:ext cx="3304431" cy="2359299"/>
            <a:chOff x="6398434" y="3874100"/>
            <a:chExt cx="2343070" cy="1672905"/>
          </a:xfrm>
        </p:grpSpPr>
        <p:sp>
          <p:nvSpPr>
            <p:cNvPr id="67" name="Google Shape;67;p5"/>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9" name="Shape 69"/>
        <p:cNvGrpSpPr/>
        <p:nvPr/>
      </p:nvGrpSpPr>
      <p:grpSpPr>
        <a:xfrm>
          <a:off x="0" y="0"/>
          <a:ext cx="0" cy="0"/>
          <a:chOff x="0" y="0"/>
          <a:chExt cx="0" cy="0"/>
        </a:xfrm>
      </p:grpSpPr>
      <p:sp>
        <p:nvSpPr>
          <p:cNvPr id="70" name="Google Shape;7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1" name="Google Shape;71;p6"/>
          <p:cNvGrpSpPr/>
          <p:nvPr/>
        </p:nvGrpSpPr>
        <p:grpSpPr>
          <a:xfrm flipH="1" rot="5400000">
            <a:off x="8214086" y="226900"/>
            <a:ext cx="1269225" cy="740575"/>
            <a:chOff x="4805650" y="2718925"/>
            <a:chExt cx="1269225" cy="740575"/>
          </a:xfrm>
        </p:grpSpPr>
        <p:sp>
          <p:nvSpPr>
            <p:cNvPr id="72" name="Google Shape;72;p6"/>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6"/>
          <p:cNvGrpSpPr/>
          <p:nvPr/>
        </p:nvGrpSpPr>
        <p:grpSpPr>
          <a:xfrm flipH="1">
            <a:off x="-849921" y="2547128"/>
            <a:ext cx="3077150" cy="4413571"/>
            <a:chOff x="6744106" y="2547128"/>
            <a:chExt cx="3077150" cy="4413571"/>
          </a:xfrm>
        </p:grpSpPr>
        <p:sp>
          <p:nvSpPr>
            <p:cNvPr id="76" name="Google Shape;76;p6"/>
            <p:cNvSpPr/>
            <p:nvPr/>
          </p:nvSpPr>
          <p:spPr>
            <a:xfrm rot="10800000">
              <a:off x="6744106" y="3994302"/>
              <a:ext cx="2734348" cy="2966397"/>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6"/>
            <p:cNvSpPr/>
            <p:nvPr/>
          </p:nvSpPr>
          <p:spPr>
            <a:xfrm rot="2700000">
              <a:off x="8929405" y="2497033"/>
              <a:ext cx="451589" cy="1432300"/>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6"/>
          <p:cNvGrpSpPr/>
          <p:nvPr/>
        </p:nvGrpSpPr>
        <p:grpSpPr>
          <a:xfrm>
            <a:off x="8130325" y="4773849"/>
            <a:ext cx="1088650" cy="201300"/>
            <a:chOff x="2678325" y="4703600"/>
            <a:chExt cx="1088650" cy="201300"/>
          </a:xfrm>
        </p:grpSpPr>
        <p:sp>
          <p:nvSpPr>
            <p:cNvPr id="79" name="Google Shape;79;p6"/>
            <p:cNvSpPr/>
            <p:nvPr/>
          </p:nvSpPr>
          <p:spPr>
            <a:xfrm>
              <a:off x="2678325" y="4703600"/>
              <a:ext cx="201300" cy="20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3106250" y="4703600"/>
              <a:ext cx="201300" cy="20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a:off x="3534175" y="4703600"/>
              <a:ext cx="232800" cy="2013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2" name="Shape 82"/>
        <p:cNvGrpSpPr/>
        <p:nvPr/>
      </p:nvGrpSpPr>
      <p:grpSpPr>
        <a:xfrm>
          <a:off x="0" y="0"/>
          <a:ext cx="0" cy="0"/>
          <a:chOff x="0" y="0"/>
          <a:chExt cx="0" cy="0"/>
        </a:xfrm>
      </p:grpSpPr>
      <p:sp>
        <p:nvSpPr>
          <p:cNvPr id="83" name="Google Shape;83;p7"/>
          <p:cNvSpPr txBox="1"/>
          <p:nvPr>
            <p:ph type="title"/>
          </p:nvPr>
        </p:nvSpPr>
        <p:spPr>
          <a:xfrm>
            <a:off x="720000" y="445025"/>
            <a:ext cx="4229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84" name="Google Shape;84;p7"/>
          <p:cNvSpPr txBox="1"/>
          <p:nvPr>
            <p:ph idx="1" type="body"/>
          </p:nvPr>
        </p:nvSpPr>
        <p:spPr>
          <a:xfrm>
            <a:off x="720000" y="1395175"/>
            <a:ext cx="4229700" cy="1365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Clr>
                <a:srgbClr val="E76A28"/>
              </a:buClr>
              <a:buSzPts val="1200"/>
              <a:buFont typeface="Nunito Light"/>
              <a:buChar char="○"/>
              <a:defRPr/>
            </a:lvl2pPr>
            <a:lvl3pPr indent="-304800" lvl="2" marL="1371600" rtl="0">
              <a:lnSpc>
                <a:spcPct val="100000"/>
              </a:lnSpc>
              <a:spcBef>
                <a:spcPts val="0"/>
              </a:spcBef>
              <a:spcAft>
                <a:spcPts val="0"/>
              </a:spcAft>
              <a:buClr>
                <a:srgbClr val="E76A28"/>
              </a:buClr>
              <a:buSzPts val="1200"/>
              <a:buFont typeface="Nunito Light"/>
              <a:buChar char="■"/>
              <a:defRPr/>
            </a:lvl3pPr>
            <a:lvl4pPr indent="-304800" lvl="3" marL="1828800" rtl="0">
              <a:lnSpc>
                <a:spcPct val="100000"/>
              </a:lnSpc>
              <a:spcBef>
                <a:spcPts val="0"/>
              </a:spcBef>
              <a:spcAft>
                <a:spcPts val="0"/>
              </a:spcAft>
              <a:buClr>
                <a:srgbClr val="E76A28"/>
              </a:buClr>
              <a:buSzPts val="1200"/>
              <a:buFont typeface="Nunito Light"/>
              <a:buChar char="●"/>
              <a:defRPr/>
            </a:lvl4pPr>
            <a:lvl5pPr indent="-304800" lvl="4" marL="2286000" rtl="0">
              <a:lnSpc>
                <a:spcPct val="100000"/>
              </a:lnSpc>
              <a:spcBef>
                <a:spcPts val="0"/>
              </a:spcBef>
              <a:spcAft>
                <a:spcPts val="0"/>
              </a:spcAft>
              <a:buClr>
                <a:srgbClr val="E76A28"/>
              </a:buClr>
              <a:buSzPts val="1200"/>
              <a:buFont typeface="Nunito Light"/>
              <a:buChar char="○"/>
              <a:defRPr/>
            </a:lvl5pPr>
            <a:lvl6pPr indent="-304800" lvl="5" marL="2743200" rtl="0">
              <a:lnSpc>
                <a:spcPct val="100000"/>
              </a:lnSpc>
              <a:spcBef>
                <a:spcPts val="0"/>
              </a:spcBef>
              <a:spcAft>
                <a:spcPts val="0"/>
              </a:spcAft>
              <a:buClr>
                <a:srgbClr val="999999"/>
              </a:buClr>
              <a:buSzPts val="1200"/>
              <a:buFont typeface="Nunito Light"/>
              <a:buChar char="■"/>
              <a:defRPr/>
            </a:lvl6pPr>
            <a:lvl7pPr indent="-304800" lvl="6" marL="3200400" rtl="0">
              <a:lnSpc>
                <a:spcPct val="100000"/>
              </a:lnSpc>
              <a:spcBef>
                <a:spcPts val="0"/>
              </a:spcBef>
              <a:spcAft>
                <a:spcPts val="0"/>
              </a:spcAft>
              <a:buClr>
                <a:srgbClr val="999999"/>
              </a:buClr>
              <a:buSzPts val="1200"/>
              <a:buFont typeface="Nunito Light"/>
              <a:buChar char="●"/>
              <a:defRPr/>
            </a:lvl7pPr>
            <a:lvl8pPr indent="-304800" lvl="7" marL="3657600" rtl="0">
              <a:lnSpc>
                <a:spcPct val="100000"/>
              </a:lnSpc>
              <a:spcBef>
                <a:spcPts val="0"/>
              </a:spcBef>
              <a:spcAft>
                <a:spcPts val="0"/>
              </a:spcAft>
              <a:buClr>
                <a:srgbClr val="999999"/>
              </a:buClr>
              <a:buSzPts val="1200"/>
              <a:buFont typeface="Nunito Light"/>
              <a:buChar char="○"/>
              <a:defRPr/>
            </a:lvl8pPr>
            <a:lvl9pPr indent="-304800" lvl="8" marL="4114800" rtl="0">
              <a:lnSpc>
                <a:spcPct val="100000"/>
              </a:lnSpc>
              <a:spcBef>
                <a:spcPts val="0"/>
              </a:spcBef>
              <a:spcAft>
                <a:spcPts val="0"/>
              </a:spcAft>
              <a:buClr>
                <a:srgbClr val="999999"/>
              </a:buClr>
              <a:buSzPts val="1200"/>
              <a:buFont typeface="Nunito Light"/>
              <a:buChar char="■"/>
              <a:defRPr/>
            </a:lvl9pPr>
          </a:lstStyle>
          <a:p/>
        </p:txBody>
      </p:sp>
      <p:sp>
        <p:nvSpPr>
          <p:cNvPr id="85" name="Google Shape;85;p7"/>
          <p:cNvSpPr/>
          <p:nvPr>
            <p:ph idx="2" type="pic"/>
          </p:nvPr>
        </p:nvSpPr>
        <p:spPr>
          <a:xfrm>
            <a:off x="5435301" y="535000"/>
            <a:ext cx="2993700" cy="4073400"/>
          </a:xfrm>
          <a:prstGeom prst="roundRect">
            <a:avLst>
              <a:gd fmla="val 16667" name="adj"/>
            </a:avLst>
          </a:prstGeom>
          <a:noFill/>
          <a:ln>
            <a:noFill/>
          </a:ln>
        </p:spPr>
      </p:sp>
      <p:sp>
        <p:nvSpPr>
          <p:cNvPr id="86" name="Google Shape;86;p7"/>
          <p:cNvSpPr/>
          <p:nvPr/>
        </p:nvSpPr>
        <p:spPr>
          <a:xfrm rot="-8100000">
            <a:off x="16636" y="3373476"/>
            <a:ext cx="477242" cy="1513664"/>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7"/>
          <p:cNvGrpSpPr/>
          <p:nvPr/>
        </p:nvGrpSpPr>
        <p:grpSpPr>
          <a:xfrm>
            <a:off x="4279356" y="4577170"/>
            <a:ext cx="1102576" cy="643338"/>
            <a:chOff x="4805650" y="2718925"/>
            <a:chExt cx="1269225" cy="740575"/>
          </a:xfrm>
        </p:grpSpPr>
        <p:sp>
          <p:nvSpPr>
            <p:cNvPr id="88" name="Google Shape;88;p7"/>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1" name="Shape 91"/>
        <p:cNvGrpSpPr/>
        <p:nvPr/>
      </p:nvGrpSpPr>
      <p:grpSpPr>
        <a:xfrm>
          <a:off x="0" y="0"/>
          <a:ext cx="0" cy="0"/>
          <a:chOff x="0" y="0"/>
          <a:chExt cx="0" cy="0"/>
        </a:xfrm>
      </p:grpSpPr>
      <p:sp>
        <p:nvSpPr>
          <p:cNvPr id="92" name="Google Shape;92;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93" name="Google Shape;93;p8"/>
          <p:cNvGrpSpPr/>
          <p:nvPr/>
        </p:nvGrpSpPr>
        <p:grpSpPr>
          <a:xfrm rot="-5400000">
            <a:off x="4309982" y="-4442520"/>
            <a:ext cx="572695" cy="9412228"/>
            <a:chOff x="6539500" y="1042525"/>
            <a:chExt cx="346500" cy="3551650"/>
          </a:xfrm>
        </p:grpSpPr>
        <p:sp>
          <p:nvSpPr>
            <p:cNvPr id="94" name="Google Shape;94;p8"/>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8"/>
          <p:cNvSpPr/>
          <p:nvPr/>
        </p:nvSpPr>
        <p:spPr>
          <a:xfrm flipH="1">
            <a:off x="-2377380" y="-2122904"/>
            <a:ext cx="3377899" cy="3664562"/>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8"/>
          <p:cNvGrpSpPr/>
          <p:nvPr/>
        </p:nvGrpSpPr>
        <p:grpSpPr>
          <a:xfrm flipH="1" rot="10800000">
            <a:off x="6854276" y="-543396"/>
            <a:ext cx="3304431" cy="2359299"/>
            <a:chOff x="6398434" y="3874100"/>
            <a:chExt cx="2343070" cy="1672905"/>
          </a:xfrm>
        </p:grpSpPr>
        <p:sp>
          <p:nvSpPr>
            <p:cNvPr id="99" name="Google Shape;99;p8"/>
            <p:cNvSpPr/>
            <p:nvPr/>
          </p:nvSpPr>
          <p:spPr>
            <a:xfrm rot="-8100197">
              <a:off x="7743857" y="3688660"/>
              <a:ext cx="322197" cy="2043785"/>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8"/>
            <p:cNvSpPr/>
            <p:nvPr/>
          </p:nvSpPr>
          <p:spPr>
            <a:xfrm rot="-8100197">
              <a:off x="6712576" y="4517273"/>
              <a:ext cx="322197" cy="1021908"/>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 name="Google Shape;101;p8"/>
          <p:cNvGrpSpPr/>
          <p:nvPr/>
        </p:nvGrpSpPr>
        <p:grpSpPr>
          <a:xfrm flipH="1" rot="5400000">
            <a:off x="8214086" y="4184278"/>
            <a:ext cx="1269225" cy="740575"/>
            <a:chOff x="4805650" y="2718925"/>
            <a:chExt cx="1269225" cy="740575"/>
          </a:xfrm>
        </p:grpSpPr>
        <p:sp>
          <p:nvSpPr>
            <p:cNvPr id="102" name="Google Shape;102;p8"/>
            <p:cNvSpPr/>
            <p:nvPr/>
          </p:nvSpPr>
          <p:spPr>
            <a:xfrm>
              <a:off x="4805650" y="2718925"/>
              <a:ext cx="1269225" cy="198850"/>
            </a:xfrm>
            <a:custGeom>
              <a:rect b="b" l="l" r="r" t="t"/>
              <a:pathLst>
                <a:path extrusionOk="0" h="7954" w="50769">
                  <a:moveTo>
                    <a:pt x="0" y="0"/>
                  </a:moveTo>
                  <a:lnTo>
                    <a:pt x="0" y="5227"/>
                  </a:lnTo>
                  <a:cubicBezTo>
                    <a:pt x="1346" y="5227"/>
                    <a:pt x="1870" y="5560"/>
                    <a:pt x="2822" y="6168"/>
                  </a:cubicBezTo>
                  <a:cubicBezTo>
                    <a:pt x="3989" y="6930"/>
                    <a:pt x="5584" y="7954"/>
                    <a:pt x="8466" y="7954"/>
                  </a:cubicBezTo>
                  <a:cubicBezTo>
                    <a:pt x="11347" y="7954"/>
                    <a:pt x="12943" y="6930"/>
                    <a:pt x="14109" y="6168"/>
                  </a:cubicBezTo>
                  <a:cubicBezTo>
                    <a:pt x="15062" y="5560"/>
                    <a:pt x="15574" y="5227"/>
                    <a:pt x="16919" y="5227"/>
                  </a:cubicBezTo>
                  <a:cubicBezTo>
                    <a:pt x="18265" y="5227"/>
                    <a:pt x="18788" y="5560"/>
                    <a:pt x="19741" y="6168"/>
                  </a:cubicBezTo>
                  <a:cubicBezTo>
                    <a:pt x="20908" y="6930"/>
                    <a:pt x="22503" y="7954"/>
                    <a:pt x="25385" y="7954"/>
                  </a:cubicBezTo>
                  <a:cubicBezTo>
                    <a:pt x="28266" y="7954"/>
                    <a:pt x="29861" y="6930"/>
                    <a:pt x="31028" y="6168"/>
                  </a:cubicBezTo>
                  <a:cubicBezTo>
                    <a:pt x="31981" y="5560"/>
                    <a:pt x="32493" y="5227"/>
                    <a:pt x="33838" y="5227"/>
                  </a:cubicBezTo>
                  <a:cubicBezTo>
                    <a:pt x="35195" y="5227"/>
                    <a:pt x="35707" y="5560"/>
                    <a:pt x="36660" y="6168"/>
                  </a:cubicBezTo>
                  <a:cubicBezTo>
                    <a:pt x="37827" y="6930"/>
                    <a:pt x="39422" y="7954"/>
                    <a:pt x="42303" y="7954"/>
                  </a:cubicBezTo>
                  <a:cubicBezTo>
                    <a:pt x="45185" y="7954"/>
                    <a:pt x="46780" y="6930"/>
                    <a:pt x="47947" y="6168"/>
                  </a:cubicBezTo>
                  <a:cubicBezTo>
                    <a:pt x="48899" y="5560"/>
                    <a:pt x="49423" y="5227"/>
                    <a:pt x="50769" y="5227"/>
                  </a:cubicBezTo>
                  <a:lnTo>
                    <a:pt x="50769" y="0"/>
                  </a:lnTo>
                  <a:cubicBezTo>
                    <a:pt x="47875" y="0"/>
                    <a:pt x="46280" y="1024"/>
                    <a:pt x="45113" y="1786"/>
                  </a:cubicBezTo>
                  <a:cubicBezTo>
                    <a:pt x="44173" y="2393"/>
                    <a:pt x="43649" y="2727"/>
                    <a:pt x="42303" y="2727"/>
                  </a:cubicBezTo>
                  <a:cubicBezTo>
                    <a:pt x="40958" y="2727"/>
                    <a:pt x="40434" y="2393"/>
                    <a:pt x="39493" y="1786"/>
                  </a:cubicBezTo>
                  <a:cubicBezTo>
                    <a:pt x="38327" y="1024"/>
                    <a:pt x="36731" y="0"/>
                    <a:pt x="33838" y="0"/>
                  </a:cubicBezTo>
                  <a:cubicBezTo>
                    <a:pt x="30957" y="0"/>
                    <a:pt x="29361" y="1036"/>
                    <a:pt x="28194" y="1786"/>
                  </a:cubicBezTo>
                  <a:cubicBezTo>
                    <a:pt x="27254" y="2393"/>
                    <a:pt x="26730" y="2727"/>
                    <a:pt x="25385" y="2727"/>
                  </a:cubicBezTo>
                  <a:cubicBezTo>
                    <a:pt x="24039" y="2727"/>
                    <a:pt x="23515" y="2393"/>
                    <a:pt x="22575" y="1786"/>
                  </a:cubicBezTo>
                  <a:cubicBezTo>
                    <a:pt x="21408" y="1024"/>
                    <a:pt x="19812" y="0"/>
                    <a:pt x="16919" y="0"/>
                  </a:cubicBezTo>
                  <a:cubicBezTo>
                    <a:pt x="14038" y="0"/>
                    <a:pt x="12442" y="1036"/>
                    <a:pt x="11276" y="1786"/>
                  </a:cubicBezTo>
                  <a:cubicBezTo>
                    <a:pt x="10335" y="2393"/>
                    <a:pt x="9811" y="2727"/>
                    <a:pt x="8466" y="2727"/>
                  </a:cubicBezTo>
                  <a:cubicBezTo>
                    <a:pt x="7120" y="2727"/>
                    <a:pt x="6596" y="2393"/>
                    <a:pt x="5656" y="1786"/>
                  </a:cubicBezTo>
                  <a:cubicBezTo>
                    <a:pt x="4489" y="1024"/>
                    <a:pt x="289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p:cNvSpPr/>
            <p:nvPr/>
          </p:nvSpPr>
          <p:spPr>
            <a:xfrm>
              <a:off x="4805650" y="2989775"/>
              <a:ext cx="1269225" cy="199175"/>
            </a:xfrm>
            <a:custGeom>
              <a:rect b="b" l="l" r="r" t="t"/>
              <a:pathLst>
                <a:path extrusionOk="0" h="7967" w="50769">
                  <a:moveTo>
                    <a:pt x="0" y="1"/>
                  </a:moveTo>
                  <a:lnTo>
                    <a:pt x="0" y="5228"/>
                  </a:lnTo>
                  <a:cubicBezTo>
                    <a:pt x="1346" y="5228"/>
                    <a:pt x="1870" y="5561"/>
                    <a:pt x="2822" y="6180"/>
                  </a:cubicBezTo>
                  <a:cubicBezTo>
                    <a:pt x="3989" y="6930"/>
                    <a:pt x="5584" y="7966"/>
                    <a:pt x="8466" y="7966"/>
                  </a:cubicBezTo>
                  <a:cubicBezTo>
                    <a:pt x="11347" y="7966"/>
                    <a:pt x="12943" y="6918"/>
                    <a:pt x="14109" y="6180"/>
                  </a:cubicBezTo>
                  <a:cubicBezTo>
                    <a:pt x="15062" y="5561"/>
                    <a:pt x="15574" y="5228"/>
                    <a:pt x="16919" y="5228"/>
                  </a:cubicBezTo>
                  <a:cubicBezTo>
                    <a:pt x="18265" y="5228"/>
                    <a:pt x="18788" y="5561"/>
                    <a:pt x="19741" y="6180"/>
                  </a:cubicBezTo>
                  <a:cubicBezTo>
                    <a:pt x="20908" y="6930"/>
                    <a:pt x="22503" y="7966"/>
                    <a:pt x="25385" y="7966"/>
                  </a:cubicBezTo>
                  <a:cubicBezTo>
                    <a:pt x="28266" y="7966"/>
                    <a:pt x="29861" y="6918"/>
                    <a:pt x="31028" y="6180"/>
                  </a:cubicBezTo>
                  <a:cubicBezTo>
                    <a:pt x="31981" y="5561"/>
                    <a:pt x="32493" y="5228"/>
                    <a:pt x="33838" y="5228"/>
                  </a:cubicBezTo>
                  <a:cubicBezTo>
                    <a:pt x="35195" y="5228"/>
                    <a:pt x="35707" y="5561"/>
                    <a:pt x="36660" y="6180"/>
                  </a:cubicBezTo>
                  <a:cubicBezTo>
                    <a:pt x="37827" y="6930"/>
                    <a:pt x="39422" y="7966"/>
                    <a:pt x="42303" y="7966"/>
                  </a:cubicBezTo>
                  <a:cubicBezTo>
                    <a:pt x="45185" y="7966"/>
                    <a:pt x="46780" y="6918"/>
                    <a:pt x="47947" y="6180"/>
                  </a:cubicBezTo>
                  <a:cubicBezTo>
                    <a:pt x="48899" y="5561"/>
                    <a:pt x="49423" y="5228"/>
                    <a:pt x="50769" y="5228"/>
                  </a:cubicBezTo>
                  <a:lnTo>
                    <a:pt x="50769" y="1"/>
                  </a:lnTo>
                  <a:cubicBezTo>
                    <a:pt x="47875" y="1"/>
                    <a:pt x="46280" y="1025"/>
                    <a:pt x="45113" y="1787"/>
                  </a:cubicBezTo>
                  <a:cubicBezTo>
                    <a:pt x="44173" y="2394"/>
                    <a:pt x="43649" y="2739"/>
                    <a:pt x="42303" y="2739"/>
                  </a:cubicBezTo>
                  <a:cubicBezTo>
                    <a:pt x="40958" y="2739"/>
                    <a:pt x="40434" y="2394"/>
                    <a:pt x="39493" y="1787"/>
                  </a:cubicBezTo>
                  <a:cubicBezTo>
                    <a:pt x="38327" y="1025"/>
                    <a:pt x="36731" y="1"/>
                    <a:pt x="33838" y="1"/>
                  </a:cubicBezTo>
                  <a:cubicBezTo>
                    <a:pt x="30957" y="1"/>
                    <a:pt x="29361" y="1049"/>
                    <a:pt x="28194" y="1787"/>
                  </a:cubicBezTo>
                  <a:cubicBezTo>
                    <a:pt x="27254" y="2394"/>
                    <a:pt x="26730" y="2739"/>
                    <a:pt x="25385" y="2739"/>
                  </a:cubicBezTo>
                  <a:cubicBezTo>
                    <a:pt x="24039" y="2739"/>
                    <a:pt x="23515" y="2394"/>
                    <a:pt x="22575" y="1787"/>
                  </a:cubicBezTo>
                  <a:cubicBezTo>
                    <a:pt x="21408" y="1025"/>
                    <a:pt x="19812" y="1"/>
                    <a:pt x="16919" y="1"/>
                  </a:cubicBezTo>
                  <a:cubicBezTo>
                    <a:pt x="14038" y="1"/>
                    <a:pt x="12442" y="1049"/>
                    <a:pt x="11276" y="1787"/>
                  </a:cubicBezTo>
                  <a:cubicBezTo>
                    <a:pt x="10335" y="2394"/>
                    <a:pt x="9811" y="2739"/>
                    <a:pt x="8466" y="2739"/>
                  </a:cubicBezTo>
                  <a:cubicBezTo>
                    <a:pt x="7120" y="2739"/>
                    <a:pt x="6596" y="2394"/>
                    <a:pt x="5656" y="1787"/>
                  </a:cubicBezTo>
                  <a:cubicBezTo>
                    <a:pt x="4489" y="1025"/>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p:cNvSpPr/>
            <p:nvPr/>
          </p:nvSpPr>
          <p:spPr>
            <a:xfrm>
              <a:off x="4805650" y="3260350"/>
              <a:ext cx="1269225" cy="199150"/>
            </a:xfrm>
            <a:custGeom>
              <a:rect b="b" l="l" r="r" t="t"/>
              <a:pathLst>
                <a:path extrusionOk="0" h="7966" w="50769">
                  <a:moveTo>
                    <a:pt x="0" y="1"/>
                  </a:moveTo>
                  <a:lnTo>
                    <a:pt x="0" y="5227"/>
                  </a:lnTo>
                  <a:cubicBezTo>
                    <a:pt x="1346" y="5227"/>
                    <a:pt x="1870" y="5573"/>
                    <a:pt x="2822" y="6180"/>
                  </a:cubicBezTo>
                  <a:cubicBezTo>
                    <a:pt x="3989" y="6942"/>
                    <a:pt x="5584" y="7966"/>
                    <a:pt x="8466" y="7966"/>
                  </a:cubicBezTo>
                  <a:cubicBezTo>
                    <a:pt x="11347" y="7966"/>
                    <a:pt x="12943" y="6918"/>
                    <a:pt x="14109" y="6180"/>
                  </a:cubicBezTo>
                  <a:cubicBezTo>
                    <a:pt x="15062" y="5573"/>
                    <a:pt x="15574" y="5227"/>
                    <a:pt x="16919" y="5227"/>
                  </a:cubicBezTo>
                  <a:cubicBezTo>
                    <a:pt x="18265" y="5227"/>
                    <a:pt x="18788" y="5573"/>
                    <a:pt x="19741" y="6180"/>
                  </a:cubicBezTo>
                  <a:cubicBezTo>
                    <a:pt x="20908" y="6942"/>
                    <a:pt x="22503" y="7966"/>
                    <a:pt x="25385" y="7966"/>
                  </a:cubicBezTo>
                  <a:cubicBezTo>
                    <a:pt x="28266" y="7966"/>
                    <a:pt x="29861" y="6918"/>
                    <a:pt x="31028" y="6180"/>
                  </a:cubicBezTo>
                  <a:cubicBezTo>
                    <a:pt x="31981" y="5573"/>
                    <a:pt x="32493" y="5227"/>
                    <a:pt x="33838" y="5227"/>
                  </a:cubicBezTo>
                  <a:cubicBezTo>
                    <a:pt x="35195" y="5227"/>
                    <a:pt x="35707" y="5573"/>
                    <a:pt x="36660" y="6180"/>
                  </a:cubicBezTo>
                  <a:cubicBezTo>
                    <a:pt x="37827" y="6942"/>
                    <a:pt x="39422" y="7966"/>
                    <a:pt x="42303" y="7966"/>
                  </a:cubicBezTo>
                  <a:cubicBezTo>
                    <a:pt x="45185" y="7966"/>
                    <a:pt x="46780" y="6918"/>
                    <a:pt x="47947" y="6180"/>
                  </a:cubicBezTo>
                  <a:cubicBezTo>
                    <a:pt x="48899" y="5573"/>
                    <a:pt x="49423" y="5227"/>
                    <a:pt x="50769" y="5227"/>
                  </a:cubicBezTo>
                  <a:lnTo>
                    <a:pt x="50769" y="1"/>
                  </a:lnTo>
                  <a:cubicBezTo>
                    <a:pt x="47875" y="1"/>
                    <a:pt x="46280" y="1036"/>
                    <a:pt x="45113" y="1787"/>
                  </a:cubicBezTo>
                  <a:cubicBezTo>
                    <a:pt x="44173" y="2406"/>
                    <a:pt x="43649" y="2739"/>
                    <a:pt x="42303" y="2739"/>
                  </a:cubicBezTo>
                  <a:cubicBezTo>
                    <a:pt x="40958" y="2739"/>
                    <a:pt x="40434" y="2406"/>
                    <a:pt x="39493" y="1787"/>
                  </a:cubicBezTo>
                  <a:cubicBezTo>
                    <a:pt x="38327" y="1036"/>
                    <a:pt x="36731" y="1"/>
                    <a:pt x="33838" y="1"/>
                  </a:cubicBezTo>
                  <a:cubicBezTo>
                    <a:pt x="30957" y="1"/>
                    <a:pt x="29361" y="1036"/>
                    <a:pt x="28194" y="1787"/>
                  </a:cubicBezTo>
                  <a:cubicBezTo>
                    <a:pt x="27254" y="2406"/>
                    <a:pt x="26730" y="2739"/>
                    <a:pt x="25385" y="2739"/>
                  </a:cubicBezTo>
                  <a:cubicBezTo>
                    <a:pt x="24039" y="2739"/>
                    <a:pt x="23515" y="2406"/>
                    <a:pt x="22575" y="1787"/>
                  </a:cubicBezTo>
                  <a:cubicBezTo>
                    <a:pt x="21408" y="1036"/>
                    <a:pt x="19812" y="1"/>
                    <a:pt x="16919" y="1"/>
                  </a:cubicBezTo>
                  <a:cubicBezTo>
                    <a:pt x="14038" y="1"/>
                    <a:pt x="12442" y="1036"/>
                    <a:pt x="11276" y="1787"/>
                  </a:cubicBezTo>
                  <a:cubicBezTo>
                    <a:pt x="10335" y="2406"/>
                    <a:pt x="9811" y="2739"/>
                    <a:pt x="8466" y="2739"/>
                  </a:cubicBezTo>
                  <a:cubicBezTo>
                    <a:pt x="7120" y="2739"/>
                    <a:pt x="6596" y="2406"/>
                    <a:pt x="5656" y="1787"/>
                  </a:cubicBezTo>
                  <a:cubicBezTo>
                    <a:pt x="4489" y="1036"/>
                    <a:pt x="289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5" name="Shape 105"/>
        <p:cNvGrpSpPr/>
        <p:nvPr/>
      </p:nvGrpSpPr>
      <p:grpSpPr>
        <a:xfrm>
          <a:off x="0" y="0"/>
          <a:ext cx="0" cy="0"/>
          <a:chOff x="0" y="0"/>
          <a:chExt cx="0" cy="0"/>
        </a:xfrm>
      </p:grpSpPr>
      <p:sp>
        <p:nvSpPr>
          <p:cNvPr id="106" name="Google Shape;106;p9"/>
          <p:cNvSpPr txBox="1"/>
          <p:nvPr>
            <p:ph type="title"/>
          </p:nvPr>
        </p:nvSpPr>
        <p:spPr>
          <a:xfrm>
            <a:off x="2976700" y="1293100"/>
            <a:ext cx="46611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7" name="Google Shape;107;p9"/>
          <p:cNvSpPr txBox="1"/>
          <p:nvPr>
            <p:ph idx="1" type="subTitle"/>
          </p:nvPr>
        </p:nvSpPr>
        <p:spPr>
          <a:xfrm>
            <a:off x="2976750" y="2168600"/>
            <a:ext cx="4661100" cy="16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108" name="Google Shape;108;p9"/>
          <p:cNvSpPr/>
          <p:nvPr/>
        </p:nvSpPr>
        <p:spPr>
          <a:xfrm flipH="1" rot="-2700075">
            <a:off x="-157868" y="3504270"/>
            <a:ext cx="846457" cy="2684699"/>
          </a:xfrm>
          <a:custGeom>
            <a:rect b="b" l="l" r="r" t="t"/>
            <a:pathLst>
              <a:path extrusionOk="0" h="33160" w="10455">
                <a:moveTo>
                  <a:pt x="1" y="0"/>
                </a:moveTo>
                <a:lnTo>
                  <a:pt x="1" y="27932"/>
                </a:lnTo>
                <a:cubicBezTo>
                  <a:pt x="1" y="30826"/>
                  <a:pt x="2334" y="33159"/>
                  <a:pt x="5228" y="33159"/>
                </a:cubicBezTo>
                <a:cubicBezTo>
                  <a:pt x="8109" y="33159"/>
                  <a:pt x="10454" y="30814"/>
                  <a:pt x="10454" y="27932"/>
                </a:cubicBezTo>
                <a:lnTo>
                  <a:pt x="104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9"/>
          <p:cNvGrpSpPr/>
          <p:nvPr/>
        </p:nvGrpSpPr>
        <p:grpSpPr>
          <a:xfrm flipH="1">
            <a:off x="105210" y="-377847"/>
            <a:ext cx="613790" cy="6291393"/>
            <a:chOff x="6539500" y="1042525"/>
            <a:chExt cx="346500" cy="3551650"/>
          </a:xfrm>
        </p:grpSpPr>
        <p:sp>
          <p:nvSpPr>
            <p:cNvPr id="110" name="Google Shape;110;p9"/>
            <p:cNvSpPr/>
            <p:nvPr/>
          </p:nvSpPr>
          <p:spPr>
            <a:xfrm>
              <a:off x="65395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9"/>
            <p:cNvSpPr/>
            <p:nvPr/>
          </p:nvSpPr>
          <p:spPr>
            <a:xfrm>
              <a:off x="6679400" y="1042525"/>
              <a:ext cx="66700" cy="3551650"/>
            </a:xfrm>
            <a:custGeom>
              <a:rect b="b" l="l" r="r" t="t"/>
              <a:pathLst>
                <a:path extrusionOk="0" h="142066" w="2668">
                  <a:moveTo>
                    <a:pt x="0" y="0"/>
                  </a:moveTo>
                  <a:lnTo>
                    <a:pt x="0" y="142065"/>
                  </a:lnTo>
                  <a:lnTo>
                    <a:pt x="2667" y="142065"/>
                  </a:lnTo>
                  <a:lnTo>
                    <a:pt x="2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9"/>
            <p:cNvSpPr/>
            <p:nvPr/>
          </p:nvSpPr>
          <p:spPr>
            <a:xfrm>
              <a:off x="6819000" y="1042525"/>
              <a:ext cx="67000" cy="3551650"/>
            </a:xfrm>
            <a:custGeom>
              <a:rect b="b" l="l" r="r" t="t"/>
              <a:pathLst>
                <a:path extrusionOk="0" h="142066" w="2680">
                  <a:moveTo>
                    <a:pt x="0" y="0"/>
                  </a:moveTo>
                  <a:lnTo>
                    <a:pt x="0" y="142065"/>
                  </a:lnTo>
                  <a:lnTo>
                    <a:pt x="2679" y="142065"/>
                  </a:lnTo>
                  <a:lnTo>
                    <a:pt x="2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9"/>
          <p:cNvSpPr/>
          <p:nvPr/>
        </p:nvSpPr>
        <p:spPr>
          <a:xfrm flipH="1">
            <a:off x="-553245" y="-1775075"/>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9"/>
          <p:cNvGrpSpPr/>
          <p:nvPr/>
        </p:nvGrpSpPr>
        <p:grpSpPr>
          <a:xfrm>
            <a:off x="7484250" y="4608499"/>
            <a:ext cx="1088650" cy="201300"/>
            <a:chOff x="2678325" y="4703600"/>
            <a:chExt cx="1088650" cy="201300"/>
          </a:xfrm>
        </p:grpSpPr>
        <p:sp>
          <p:nvSpPr>
            <p:cNvPr id="115" name="Google Shape;115;p9"/>
            <p:cNvSpPr/>
            <p:nvPr/>
          </p:nvSpPr>
          <p:spPr>
            <a:xfrm>
              <a:off x="2678325" y="4703600"/>
              <a:ext cx="201300" cy="20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p:cNvSpPr/>
            <p:nvPr/>
          </p:nvSpPr>
          <p:spPr>
            <a:xfrm>
              <a:off x="3106250" y="4703600"/>
              <a:ext cx="201300" cy="201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p:cNvSpPr/>
            <p:nvPr/>
          </p:nvSpPr>
          <p:spPr>
            <a:xfrm>
              <a:off x="3534175" y="4703600"/>
              <a:ext cx="232800" cy="2013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8" name="Shape 118"/>
        <p:cNvGrpSpPr/>
        <p:nvPr/>
      </p:nvGrpSpPr>
      <p:grpSpPr>
        <a:xfrm>
          <a:off x="0" y="0"/>
          <a:ext cx="0" cy="0"/>
          <a:chOff x="0" y="0"/>
          <a:chExt cx="0" cy="0"/>
        </a:xfrm>
      </p:grpSpPr>
      <p:sp>
        <p:nvSpPr>
          <p:cNvPr id="119" name="Google Shape;119;p10"/>
          <p:cNvSpPr txBox="1"/>
          <p:nvPr>
            <p:ph type="title"/>
          </p:nvPr>
        </p:nvSpPr>
        <p:spPr>
          <a:xfrm>
            <a:off x="720000" y="3984750"/>
            <a:ext cx="7704000" cy="6237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Syne"/>
              <a:buNone/>
              <a:defRPr b="1" sz="3000">
                <a:solidFill>
                  <a:schemeClr val="dk1"/>
                </a:solidFill>
                <a:latin typeface="Syne"/>
                <a:ea typeface="Syne"/>
                <a:cs typeface="Syne"/>
                <a:sym typeface="Syne"/>
              </a:defRPr>
            </a:lvl1pPr>
            <a:lvl2pPr lvl="1"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2pPr>
            <a:lvl3pPr lvl="2"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3pPr>
            <a:lvl4pPr lvl="3"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4pPr>
            <a:lvl5pPr lvl="4"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5pPr>
            <a:lvl6pPr lvl="5"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6pPr>
            <a:lvl7pPr lvl="6"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7pPr>
            <a:lvl8pPr lvl="7"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8pPr>
            <a:lvl9pPr lvl="8"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1pPr>
            <a:lvl2pPr indent="-304800" lvl="1" marL="9144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2pPr>
            <a:lvl3pPr indent="-304800" lvl="2" marL="13716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3pPr>
            <a:lvl4pPr indent="-304800" lvl="3" marL="1828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4pPr>
            <a:lvl5pPr indent="-304800" lvl="4" marL="22860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5pPr>
            <a:lvl6pPr indent="-304800" lvl="5" marL="27432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6pPr>
            <a:lvl7pPr indent="-304800" lvl="6" marL="32004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7pPr>
            <a:lvl8pPr indent="-304800" lvl="7" marL="36576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8pPr>
            <a:lvl9pPr indent="-304800" lvl="8" marL="411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24" name="Shape 324"/>
        <p:cNvGrpSpPr/>
        <p:nvPr/>
      </p:nvGrpSpPr>
      <p:grpSpPr>
        <a:xfrm>
          <a:off x="0" y="0"/>
          <a:ext cx="0" cy="0"/>
          <a:chOff x="0" y="0"/>
          <a:chExt cx="0" cy="0"/>
        </a:xfrm>
      </p:grpSpPr>
      <p:sp>
        <p:nvSpPr>
          <p:cNvPr id="325" name="Google Shape;325;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26" name="Google Shape;326;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dOO0hjVCFnkAZvIRUDlO9meypok_B1Y32tln3AgyBNA/copy" TargetMode="External"/><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dOO0hjVCFnkAZvIRUDlO9meypok_B1Y32tln3AgyBNA/copy#gid=0" TargetMode="External"/><Relationship Id="rId5" Type="http://schemas.openxmlformats.org/officeDocument/2006/relationships/image" Target="../media/image2.png"/><Relationship Id="rId6" Type="http://schemas.openxmlformats.org/officeDocument/2006/relationships/hyperlink" Target="https://docs.google.com/spreadsheets/d/1dOO0hjVCFnkAZvIRUDlO9meypok_B1Y32tln3AgyBNA/copy#gid=224893433" TargetMode="External"/><Relationship Id="rId7"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2.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2.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freepik.com/free-vector/flat-geometric-background_13900618.htm/?utm_source=slidesgo_template&amp;utm_medium=referral-link&amp;utm_campaign=sg_resources&amp;utm_content=freepik" TargetMode="External"/><Relationship Id="rId4" Type="http://schemas.openxmlformats.org/officeDocument/2006/relationships/hyperlink" Target="https://www.freepik.com/free-vector/flat-geometric-background_2380535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freepik.com/free-vector/web-design-template-design_43714539.htm/?utm_source=slidesgo_template&amp;utm_medium=referral-link&amp;utm_campaign=sg_resources&amp;utm_content=freepik" TargetMode="External"/><Relationship Id="rId4" Type="http://schemas.openxmlformats.org/officeDocument/2006/relationships/hyperlink" Target="https://www.freepik.com/free-vector/web-design-template-design_43714329.htm/?utm_source=slidesgo_template&amp;utm_medium=referral-link&amp;utm_campaign=sg_resources&amp;utm_content=freepik" TargetMode="External"/><Relationship Id="rId5" Type="http://schemas.openxmlformats.org/officeDocument/2006/relationships/hyperlink" Target="https://www.freepik.com/free-vector/web-design-template-design_43713992.htm/?utm_source=slidesgo_template&amp;utm_medium=referral-link&amp;utm_campaign=sg_resources&amp;utm_content=freepik" TargetMode="External"/><Relationship Id="rId6" Type="http://schemas.openxmlformats.org/officeDocument/2006/relationships/hyperlink" Target="https://www.freepik.com/free-photo/high-angle-laptop-coffee-assortment_8989403.htm/?utm_source=slidesgo_template&amp;utm_medium=referral-link&amp;utm_campaign=sg_resources&amp;utm_content=freepik" TargetMode="External"/><Relationship Id="rId7" Type="http://schemas.openxmlformats.org/officeDocument/2006/relationships/hyperlink" Target="https://www.freepik.com/free-photo/front-view-elegant-businesswoman-holding-clipboard-with-copy-space_11512725.htm/?utm_source=slidesgo_template&amp;utm_medium=referral-link&amp;utm_campaign=sg_resources&amp;utm_content=freepik" TargetMode="External"/><Relationship Id="rId8" Type="http://schemas.openxmlformats.org/officeDocument/2006/relationships/hyperlink" Target="https://www.flaticon.com/packs/marketing-222?word=digital%20advertising/?utm_source=slidesgo_template&amp;utm_medium=referral-link&amp;utm_campaign=sg_resources&amp;utm_content=flaticon"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Syne" TargetMode="External"/><Relationship Id="rId4" Type="http://schemas.openxmlformats.org/officeDocument/2006/relationships/hyperlink" Target="https://fonts.google.com/specimen/Asap"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5.png"/><Relationship Id="rId14" Type="http://schemas.openxmlformats.org/officeDocument/2006/relationships/image" Target="../media/image9.png"/><Relationship Id="rId17" Type="http://schemas.openxmlformats.org/officeDocument/2006/relationships/image" Target="../media/image6.png"/><Relationship Id="rId16" Type="http://schemas.openxmlformats.org/officeDocument/2006/relationships/image" Target="../media/image8.png"/><Relationship Id="rId5"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7"/>
          <p:cNvSpPr txBox="1"/>
          <p:nvPr>
            <p:ph type="ctrTitle"/>
          </p:nvPr>
        </p:nvSpPr>
        <p:spPr>
          <a:xfrm>
            <a:off x="2817325" y="1297600"/>
            <a:ext cx="5313300" cy="167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MARKETING MIX MK PLAN</a:t>
            </a:r>
            <a:endParaRPr/>
          </a:p>
        </p:txBody>
      </p:sp>
      <p:sp>
        <p:nvSpPr>
          <p:cNvPr id="335" name="Google Shape;335;p27"/>
          <p:cNvSpPr txBox="1"/>
          <p:nvPr>
            <p:ph idx="1" type="subTitle"/>
          </p:nvPr>
        </p:nvSpPr>
        <p:spPr>
          <a:xfrm>
            <a:off x="2817325" y="3086006"/>
            <a:ext cx="2549700" cy="75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336" name="Google Shape;336;p27"/>
          <p:cNvSpPr/>
          <p:nvPr/>
        </p:nvSpPr>
        <p:spPr>
          <a:xfrm rot="2699612">
            <a:off x="8433021" y="1725010"/>
            <a:ext cx="491011" cy="3114623"/>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rot="10800000">
            <a:off x="-4682925" y="2330499"/>
            <a:ext cx="7057126" cy="7656025"/>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6"/>
          <p:cNvSpPr txBox="1"/>
          <p:nvPr>
            <p:ph type="title"/>
          </p:nvPr>
        </p:nvSpPr>
        <p:spPr>
          <a:xfrm>
            <a:off x="1630050" y="535000"/>
            <a:ext cx="58839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503" name="Google Shape;503;p36"/>
          <p:cNvSpPr txBox="1"/>
          <p:nvPr>
            <p:ph idx="1" type="subTitle"/>
          </p:nvPr>
        </p:nvSpPr>
        <p:spPr>
          <a:xfrm>
            <a:off x="1629975" y="1252100"/>
            <a:ext cx="58839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 </a:t>
            </a:r>
            <a:r>
              <a:rPr lang="en"/>
              <a:t>Instagram</a:t>
            </a:r>
            <a:r>
              <a:rPr lang="en"/>
              <a:t> followers</a:t>
            </a:r>
            <a:endParaRPr/>
          </a:p>
        </p:txBody>
      </p:sp>
      <p:sp>
        <p:nvSpPr>
          <p:cNvPr id="504" name="Google Shape;504;p36"/>
          <p:cNvSpPr txBox="1"/>
          <p:nvPr>
            <p:ph idx="3" type="subTitle"/>
          </p:nvPr>
        </p:nvSpPr>
        <p:spPr>
          <a:xfrm>
            <a:off x="1629975" y="2707700"/>
            <a:ext cx="58839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Average reading time on our posts</a:t>
            </a:r>
            <a:endParaRPr/>
          </a:p>
        </p:txBody>
      </p:sp>
      <p:sp>
        <p:nvSpPr>
          <p:cNvPr id="505" name="Google Shape;505;p36"/>
          <p:cNvSpPr txBox="1"/>
          <p:nvPr>
            <p:ph idx="5" type="subTitle"/>
          </p:nvPr>
        </p:nvSpPr>
        <p:spPr>
          <a:xfrm>
            <a:off x="1629975" y="4163300"/>
            <a:ext cx="58839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publish our content in different languages for more reach</a:t>
            </a:r>
            <a:endParaRPr/>
          </a:p>
        </p:txBody>
      </p:sp>
      <p:sp>
        <p:nvSpPr>
          <p:cNvPr id="506" name="Google Shape;506;p36"/>
          <p:cNvSpPr txBox="1"/>
          <p:nvPr>
            <p:ph idx="2" type="title"/>
          </p:nvPr>
        </p:nvSpPr>
        <p:spPr>
          <a:xfrm>
            <a:off x="1630050" y="1990599"/>
            <a:ext cx="58839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5M 23S</a:t>
            </a:r>
            <a:endParaRPr/>
          </a:p>
        </p:txBody>
      </p:sp>
      <p:sp>
        <p:nvSpPr>
          <p:cNvPr id="507" name="Google Shape;507;p36"/>
          <p:cNvSpPr txBox="1"/>
          <p:nvPr>
            <p:ph idx="4" type="title"/>
          </p:nvPr>
        </p:nvSpPr>
        <p:spPr>
          <a:xfrm>
            <a:off x="1630050" y="3446198"/>
            <a:ext cx="58839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 LANGUAGES</a:t>
            </a:r>
            <a:endParaRPr/>
          </a:p>
        </p:txBody>
      </p:sp>
      <p:sp>
        <p:nvSpPr>
          <p:cNvPr id="508" name="Google Shape;508;p36"/>
          <p:cNvSpPr/>
          <p:nvPr/>
        </p:nvSpPr>
        <p:spPr>
          <a:xfrm rot="-5400000">
            <a:off x="-2394235" y="-1579602"/>
            <a:ext cx="4220660" cy="4578844"/>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rot="-5400000">
            <a:off x="7516058" y="1664316"/>
            <a:ext cx="2937214" cy="3186479"/>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37"/>
          <p:cNvSpPr txBox="1"/>
          <p:nvPr>
            <p:ph type="title"/>
          </p:nvPr>
        </p:nvSpPr>
        <p:spPr>
          <a:xfrm>
            <a:off x="2154450" y="1222250"/>
            <a:ext cx="4835100" cy="125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123,123</a:t>
            </a:r>
            <a:endParaRPr/>
          </a:p>
        </p:txBody>
      </p:sp>
      <p:sp>
        <p:nvSpPr>
          <p:cNvPr id="515" name="Google Shape;515;p37"/>
          <p:cNvSpPr txBox="1"/>
          <p:nvPr>
            <p:ph idx="1" type="subTitle"/>
          </p:nvPr>
        </p:nvSpPr>
        <p:spPr>
          <a:xfrm>
            <a:off x="2154450" y="2437874"/>
            <a:ext cx="48351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 leads during the last month</a:t>
            </a:r>
            <a:endParaRPr/>
          </a:p>
        </p:txBody>
      </p:sp>
      <p:grpSp>
        <p:nvGrpSpPr>
          <p:cNvPr id="516" name="Google Shape;516;p37"/>
          <p:cNvGrpSpPr/>
          <p:nvPr/>
        </p:nvGrpSpPr>
        <p:grpSpPr>
          <a:xfrm>
            <a:off x="4191637" y="2589958"/>
            <a:ext cx="6060313" cy="6225493"/>
            <a:chOff x="3810637" y="2589958"/>
            <a:chExt cx="6060313" cy="6225493"/>
          </a:xfrm>
        </p:grpSpPr>
        <p:sp>
          <p:nvSpPr>
            <p:cNvPr id="517" name="Google Shape;517;p37"/>
            <p:cNvSpPr/>
            <p:nvPr/>
          </p:nvSpPr>
          <p:spPr>
            <a:xfrm rot="10800000">
              <a:off x="4132452" y="2589958"/>
              <a:ext cx="5738498" cy="6225493"/>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7"/>
            <p:cNvSpPr/>
            <p:nvPr/>
          </p:nvSpPr>
          <p:spPr>
            <a:xfrm rot="-8100000">
              <a:off x="5368947" y="2784149"/>
              <a:ext cx="743383" cy="4715488"/>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SHARE</a:t>
            </a:r>
            <a:endParaRPr/>
          </a:p>
        </p:txBody>
      </p:sp>
      <p:sp>
        <p:nvSpPr>
          <p:cNvPr id="524" name="Google Shape;524;p38"/>
          <p:cNvSpPr txBox="1"/>
          <p:nvPr/>
        </p:nvSpPr>
        <p:spPr>
          <a:xfrm>
            <a:off x="720000" y="4231100"/>
            <a:ext cx="4757700" cy="377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sap"/>
                <a:ea typeface="Asap"/>
                <a:cs typeface="Asap"/>
                <a:sym typeface="Asap"/>
              </a:rPr>
              <a:t>Follow the link in the graph to modify its data and then paste the new one here. </a:t>
            </a:r>
            <a:r>
              <a:rPr b="1" lang="en" sz="1000" u="sng">
                <a:solidFill>
                  <a:schemeClr val="hlink"/>
                </a:solidFill>
                <a:latin typeface="Asap"/>
                <a:ea typeface="Asap"/>
                <a:cs typeface="Asap"/>
                <a:sym typeface="Asap"/>
                <a:hlinkClick r:id="rId3"/>
              </a:rPr>
              <a:t>For more info, click here</a:t>
            </a:r>
            <a:endParaRPr b="1" sz="1000">
              <a:solidFill>
                <a:schemeClr val="dk1"/>
              </a:solidFill>
              <a:latin typeface="Asap"/>
              <a:ea typeface="Asap"/>
              <a:cs typeface="Asap"/>
              <a:sym typeface="Asap"/>
            </a:endParaRPr>
          </a:p>
        </p:txBody>
      </p:sp>
      <p:sp>
        <p:nvSpPr>
          <p:cNvPr id="525" name="Google Shape;525;p38"/>
          <p:cNvSpPr txBox="1"/>
          <p:nvPr/>
        </p:nvSpPr>
        <p:spPr>
          <a:xfrm>
            <a:off x="5401500" y="1586013"/>
            <a:ext cx="2946300" cy="743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Here’s the market share of our industry</a:t>
            </a:r>
            <a:endParaRPr b="1" sz="1800">
              <a:solidFill>
                <a:schemeClr val="dk1"/>
              </a:solidFill>
              <a:latin typeface="Syne"/>
              <a:ea typeface="Syne"/>
              <a:cs typeface="Syne"/>
              <a:sym typeface="Syne"/>
            </a:endParaRPr>
          </a:p>
        </p:txBody>
      </p:sp>
      <p:sp>
        <p:nvSpPr>
          <p:cNvPr id="526" name="Google Shape;526;p38"/>
          <p:cNvSpPr txBox="1"/>
          <p:nvPr/>
        </p:nvSpPr>
        <p:spPr>
          <a:xfrm>
            <a:off x="5401500" y="2271088"/>
            <a:ext cx="2946300" cy="12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ap"/>
                <a:ea typeface="Asap"/>
                <a:cs typeface="Asap"/>
                <a:sym typeface="Asap"/>
              </a:rPr>
              <a:t>Market share is the percentage of a market that is controlled by a particular company or industry. It is calculated by dividing the total sales revenue of a company by the total sales revenue generated in the entire industry</a:t>
            </a:r>
            <a:endParaRPr sz="1200">
              <a:solidFill>
                <a:schemeClr val="dk1"/>
              </a:solidFill>
              <a:latin typeface="Asap"/>
              <a:ea typeface="Asap"/>
              <a:cs typeface="Asap"/>
              <a:sym typeface="Asap"/>
            </a:endParaRPr>
          </a:p>
        </p:txBody>
      </p:sp>
      <p:pic>
        <p:nvPicPr>
          <p:cNvPr id="527" name="Google Shape;527;p38" title="Gráfico">
            <a:hlinkClick r:id="rId4"/>
          </p:cNvPr>
          <p:cNvPicPr preferRelativeResize="0"/>
          <p:nvPr/>
        </p:nvPicPr>
        <p:blipFill>
          <a:blip r:embed="rId5">
            <a:alphaModFix/>
          </a:blip>
          <a:stretch>
            <a:fillRect/>
          </a:stretch>
        </p:blipFill>
        <p:spPr>
          <a:xfrm>
            <a:off x="791299" y="1287577"/>
            <a:ext cx="4336126" cy="280750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ACTION ITEMS</a:t>
            </a:r>
            <a:endParaRPr/>
          </a:p>
        </p:txBody>
      </p:sp>
      <p:graphicFrame>
        <p:nvGraphicFramePr>
          <p:cNvPr id="533" name="Google Shape;533;p39"/>
          <p:cNvGraphicFramePr/>
          <p:nvPr/>
        </p:nvGraphicFramePr>
        <p:xfrm>
          <a:off x="719963" y="1314010"/>
          <a:ext cx="3000000" cy="3000000"/>
        </p:xfrm>
        <a:graphic>
          <a:graphicData uri="http://schemas.openxmlformats.org/drawingml/2006/table">
            <a:tbl>
              <a:tblPr>
                <a:noFill/>
                <a:tableStyleId>{375EF4C5-3BC3-4254-A602-3C27F25C1EDF}</a:tableStyleId>
              </a:tblPr>
              <a:tblGrid>
                <a:gridCol w="1308325"/>
                <a:gridCol w="2131875"/>
                <a:gridCol w="2131875"/>
                <a:gridCol w="2131875"/>
              </a:tblGrid>
              <a:tr h="687775">
                <a:tc>
                  <a:txBody>
                    <a:bodyPr/>
                    <a:lstStyle/>
                    <a:p>
                      <a:pPr indent="0" lvl="0" marL="0" rtl="0" algn="ctr">
                        <a:spcBef>
                          <a:spcPts val="0"/>
                        </a:spcBef>
                        <a:spcAft>
                          <a:spcPts val="0"/>
                        </a:spcAft>
                        <a:buNone/>
                      </a:pPr>
                      <a:r>
                        <a:t/>
                      </a:r>
                      <a:endParaRPr>
                        <a:solidFill>
                          <a:schemeClr val="dk1"/>
                        </a:solidFill>
                        <a:latin typeface="Raleway"/>
                        <a:ea typeface="Raleway"/>
                        <a:cs typeface="Raleway"/>
                        <a:sym typeface="Raleway"/>
                      </a:endParaRPr>
                    </a:p>
                  </a:txBody>
                  <a:tcPr marT="91425" marB="91425" marR="91425" marL="91425" anchor="ctr">
                    <a:lnL cap="flat" cmpd="sng" w="9525">
                      <a:solidFill>
                        <a:schemeClr val="dk2">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lt1"/>
                          </a:solidFill>
                          <a:latin typeface="Syne"/>
                          <a:ea typeface="Syne"/>
                          <a:cs typeface="Syne"/>
                          <a:sym typeface="Syne"/>
                        </a:rPr>
                        <a:t>1st</a:t>
                      </a:r>
                      <a:r>
                        <a:rPr b="1" lang="en" sz="1800">
                          <a:solidFill>
                            <a:schemeClr val="lt1"/>
                          </a:solidFill>
                          <a:latin typeface="Syne"/>
                          <a:ea typeface="Syne"/>
                          <a:cs typeface="Syne"/>
                          <a:sym typeface="Syne"/>
                        </a:rPr>
                        <a:t> quarter</a:t>
                      </a:r>
                      <a:endParaRPr b="1" sz="1800">
                        <a:solidFill>
                          <a:schemeClr val="lt1"/>
                        </a:solidFill>
                        <a:latin typeface="Syne"/>
                        <a:ea typeface="Syne"/>
                        <a:cs typeface="Syne"/>
                        <a:sym typeface="Syne"/>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lt1"/>
                          </a:solidFill>
                          <a:latin typeface="Syne"/>
                          <a:ea typeface="Syne"/>
                          <a:cs typeface="Syne"/>
                          <a:sym typeface="Syne"/>
                        </a:rPr>
                        <a:t>2nd </a:t>
                      </a:r>
                      <a:r>
                        <a:rPr b="1" lang="en" sz="1800">
                          <a:solidFill>
                            <a:schemeClr val="lt1"/>
                          </a:solidFill>
                          <a:latin typeface="Syne"/>
                          <a:ea typeface="Syne"/>
                          <a:cs typeface="Syne"/>
                          <a:sym typeface="Syne"/>
                        </a:rPr>
                        <a:t>quarter</a:t>
                      </a:r>
                      <a:endParaRPr b="1" sz="1800">
                        <a:solidFill>
                          <a:schemeClr val="lt1"/>
                        </a:solidFill>
                        <a:latin typeface="Syne"/>
                        <a:ea typeface="Syne"/>
                        <a:cs typeface="Syne"/>
                        <a:sym typeface="Syne"/>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800">
                          <a:solidFill>
                            <a:schemeClr val="lt1"/>
                          </a:solidFill>
                          <a:latin typeface="Syne"/>
                          <a:ea typeface="Syne"/>
                          <a:cs typeface="Syne"/>
                          <a:sym typeface="Syne"/>
                        </a:rPr>
                        <a:t>3rd </a:t>
                      </a:r>
                      <a:r>
                        <a:rPr b="1" lang="en" sz="1800">
                          <a:solidFill>
                            <a:schemeClr val="lt1"/>
                          </a:solidFill>
                          <a:latin typeface="Syne"/>
                          <a:ea typeface="Syne"/>
                          <a:cs typeface="Syne"/>
                          <a:sym typeface="Syne"/>
                        </a:rPr>
                        <a:t>quarter</a:t>
                      </a:r>
                      <a:endParaRPr b="1" sz="1800">
                        <a:solidFill>
                          <a:schemeClr val="lt1"/>
                        </a:solidFill>
                        <a:latin typeface="Syne"/>
                        <a:ea typeface="Syne"/>
                        <a:cs typeface="Syne"/>
                        <a:sym typeface="Syne"/>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r>
              <a:tr h="621575">
                <a:tc>
                  <a:txBody>
                    <a:bodyPr/>
                    <a:lstStyle/>
                    <a:p>
                      <a:pPr indent="0" lvl="0" marL="0" rtl="0" algn="l">
                        <a:spcBef>
                          <a:spcPts val="0"/>
                        </a:spcBef>
                        <a:spcAft>
                          <a:spcPts val="0"/>
                        </a:spcAft>
                        <a:buNone/>
                      </a:pPr>
                      <a:r>
                        <a:rPr b="1" lang="en" sz="1600">
                          <a:solidFill>
                            <a:schemeClr val="dk1"/>
                          </a:solidFill>
                          <a:latin typeface="Asap"/>
                          <a:ea typeface="Asap"/>
                          <a:cs typeface="Asap"/>
                          <a:sym typeface="Asap"/>
                        </a:rPr>
                        <a:t>Key action 1</a:t>
                      </a:r>
                      <a:endParaRPr b="1" sz="16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Create detailed procedures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Monitor and review</a:t>
                      </a:r>
                      <a:endParaRPr sz="1200">
                        <a:solidFill>
                          <a:schemeClr val="dk1"/>
                        </a:solidFill>
                        <a:latin typeface="Asap"/>
                        <a:ea typeface="Asap"/>
                        <a:cs typeface="Asap"/>
                        <a:sym typeface="Asap"/>
                      </a:endParaRPr>
                    </a:p>
                    <a:p>
                      <a:pPr indent="0" lvl="0" marL="0" rtl="0" algn="ctr">
                        <a:spcBef>
                          <a:spcPts val="0"/>
                        </a:spcBef>
                        <a:spcAft>
                          <a:spcPts val="0"/>
                        </a:spcAft>
                        <a:buNone/>
                      </a:pPr>
                      <a:r>
                        <a:rPr lang="en" sz="1200">
                          <a:solidFill>
                            <a:schemeClr val="dk1"/>
                          </a:solidFill>
                          <a:latin typeface="Asap"/>
                          <a:ea typeface="Asap"/>
                          <a:cs typeface="Asap"/>
                          <a:sym typeface="Asap"/>
                        </a:rPr>
                        <a:t>process performance</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Measure the</a:t>
                      </a:r>
                      <a:endParaRPr sz="1200">
                        <a:solidFill>
                          <a:schemeClr val="dk1"/>
                        </a:solidFill>
                        <a:latin typeface="Asap"/>
                        <a:ea typeface="Asap"/>
                        <a:cs typeface="Asap"/>
                        <a:sym typeface="Asap"/>
                      </a:endParaRPr>
                    </a:p>
                    <a:p>
                      <a:pPr indent="0" lvl="0" marL="0" rtl="0" algn="ctr">
                        <a:spcBef>
                          <a:spcPts val="0"/>
                        </a:spcBef>
                        <a:spcAft>
                          <a:spcPts val="0"/>
                        </a:spcAft>
                        <a:buNone/>
                      </a:pPr>
                      <a:r>
                        <a:rPr lang="en" sz="1200">
                          <a:solidFill>
                            <a:schemeClr val="dk1"/>
                          </a:solidFill>
                          <a:latin typeface="Asap"/>
                          <a:ea typeface="Asap"/>
                          <a:cs typeface="Asap"/>
                          <a:sym typeface="Asap"/>
                        </a:rPr>
                        <a:t>effectiveness of processes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681800">
                <a:tc>
                  <a:txBody>
                    <a:bodyPr/>
                    <a:lstStyle/>
                    <a:p>
                      <a:pPr indent="0" lvl="0" marL="0" rtl="0" algn="l">
                        <a:spcBef>
                          <a:spcPts val="0"/>
                        </a:spcBef>
                        <a:spcAft>
                          <a:spcPts val="0"/>
                        </a:spcAft>
                        <a:buNone/>
                      </a:pPr>
                      <a:r>
                        <a:rPr b="1" lang="en" sz="1600">
                          <a:solidFill>
                            <a:schemeClr val="dk1"/>
                          </a:solidFill>
                          <a:latin typeface="Asap"/>
                          <a:ea typeface="Asap"/>
                          <a:cs typeface="Asap"/>
                          <a:sym typeface="Asap"/>
                        </a:rPr>
                        <a:t>Key action 2</a:t>
                      </a:r>
                      <a:endParaRPr b="1" sz="16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Use data analytics</a:t>
                      </a:r>
                      <a:endParaRPr sz="1200">
                        <a:solidFill>
                          <a:schemeClr val="dk1"/>
                        </a:solidFill>
                        <a:latin typeface="Asap"/>
                        <a:ea typeface="Asap"/>
                        <a:cs typeface="Asap"/>
                        <a:sym typeface="Asap"/>
                      </a:endParaRPr>
                    </a:p>
                    <a:p>
                      <a:pPr indent="0" lvl="0" marL="0" rtl="0" algn="ctr">
                        <a:spcBef>
                          <a:spcPts val="0"/>
                        </a:spcBef>
                        <a:spcAft>
                          <a:spcPts val="0"/>
                        </a:spcAft>
                        <a:buNone/>
                      </a:pPr>
                      <a:r>
                        <a:rPr lang="en" sz="1200">
                          <a:solidFill>
                            <a:schemeClr val="dk1"/>
                          </a:solidFill>
                          <a:latin typeface="Asap"/>
                          <a:ea typeface="Asap"/>
                          <a:cs typeface="Asap"/>
                          <a:sym typeface="Asap"/>
                        </a:rPr>
                        <a:t>to gain insights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Develop strategies to reduce waste</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Stay up to date with new technologies and trends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r>
              <a:tr h="681800">
                <a:tc>
                  <a:txBody>
                    <a:bodyPr/>
                    <a:lstStyle/>
                    <a:p>
                      <a:pPr indent="0" lvl="0" marL="0" rtl="0" algn="l">
                        <a:spcBef>
                          <a:spcPts val="0"/>
                        </a:spcBef>
                        <a:spcAft>
                          <a:spcPts val="0"/>
                        </a:spcAft>
                        <a:buNone/>
                      </a:pPr>
                      <a:r>
                        <a:rPr b="1" lang="en" sz="1600">
                          <a:solidFill>
                            <a:schemeClr val="dk1"/>
                          </a:solidFill>
                          <a:latin typeface="Asap"/>
                          <a:ea typeface="Asap"/>
                          <a:cs typeface="Asap"/>
                          <a:sym typeface="Asap"/>
                        </a:rPr>
                        <a:t>Key action 3</a:t>
                      </a:r>
                      <a:endParaRPr b="1" sz="16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Invest in technology solutions for automation</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Establish control of spend and reduce overhead </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Foster an environment of collaboration</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621575">
                <a:tc>
                  <a:txBody>
                    <a:bodyPr/>
                    <a:lstStyle/>
                    <a:p>
                      <a:pPr indent="0" lvl="0" marL="0" rtl="0" algn="l">
                        <a:spcBef>
                          <a:spcPts val="0"/>
                        </a:spcBef>
                        <a:spcAft>
                          <a:spcPts val="0"/>
                        </a:spcAft>
                        <a:buNone/>
                      </a:pPr>
                      <a:r>
                        <a:rPr b="1" lang="en" sz="1600">
                          <a:solidFill>
                            <a:schemeClr val="dk1"/>
                          </a:solidFill>
                          <a:latin typeface="Asap"/>
                          <a:ea typeface="Asap"/>
                          <a:cs typeface="Asap"/>
                          <a:sym typeface="Asap"/>
                        </a:rPr>
                        <a:t>Key action 4</a:t>
                      </a:r>
                      <a:endParaRPr b="1" sz="16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Focus on continuous improvement</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Ensure proper management of resources</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sap"/>
                          <a:ea typeface="Asap"/>
                          <a:cs typeface="Asap"/>
                          <a:sym typeface="Asap"/>
                        </a:rPr>
                        <a:t>Research best practices from outside</a:t>
                      </a:r>
                      <a:endParaRPr sz="1200">
                        <a:solidFill>
                          <a:schemeClr val="dk1"/>
                        </a:solidFill>
                        <a:latin typeface="Asap"/>
                        <a:ea typeface="Asap"/>
                        <a:cs typeface="Asap"/>
                        <a:sym typeface="Asap"/>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40"/>
          <p:cNvSpPr txBox="1"/>
          <p:nvPr>
            <p:ph idx="1" type="subTitle"/>
          </p:nvPr>
        </p:nvSpPr>
        <p:spPr>
          <a:xfrm>
            <a:off x="4321225" y="1855475"/>
            <a:ext cx="3916500" cy="1887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Product/website description: A brief overview of the product/website, including its key features, dimensions, and materials used</a:t>
            </a:r>
            <a:endParaRPr/>
          </a:p>
          <a:p>
            <a:pPr indent="-304800" lvl="0" marL="457200" rtl="0" algn="l">
              <a:spcBef>
                <a:spcPts val="0"/>
              </a:spcBef>
              <a:spcAft>
                <a:spcPts val="0"/>
              </a:spcAft>
              <a:buSzPts val="1200"/>
              <a:buAutoNum type="arabicPeriod"/>
            </a:pPr>
            <a:r>
              <a:rPr lang="en"/>
              <a:t>Features and benefits: A detailed explanation of the features and how they will benefit the user</a:t>
            </a:r>
            <a:endParaRPr/>
          </a:p>
          <a:p>
            <a:pPr indent="-304800" lvl="0" marL="457200" rtl="0" algn="l">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539" name="Google Shape;539;p40"/>
          <p:cNvSpPr txBox="1"/>
          <p:nvPr>
            <p:ph type="title"/>
          </p:nvPr>
        </p:nvSpPr>
        <p:spPr>
          <a:xfrm>
            <a:off x="4321225" y="709400"/>
            <a:ext cx="3916500" cy="109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TO SHOW IN A MOCKUP</a:t>
            </a:r>
            <a:endParaRPr/>
          </a:p>
        </p:txBody>
      </p:sp>
      <p:sp>
        <p:nvSpPr>
          <p:cNvPr id="540" name="Google Shape;540;p40"/>
          <p:cNvSpPr/>
          <p:nvPr/>
        </p:nvSpPr>
        <p:spPr>
          <a:xfrm>
            <a:off x="800279" y="891931"/>
            <a:ext cx="1664618" cy="3176204"/>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 name="Google Shape;541;p40"/>
          <p:cNvGrpSpPr/>
          <p:nvPr/>
        </p:nvGrpSpPr>
        <p:grpSpPr>
          <a:xfrm>
            <a:off x="715101" y="709411"/>
            <a:ext cx="1834973" cy="3724678"/>
            <a:chOff x="5186401" y="494525"/>
            <a:chExt cx="1834973" cy="3724678"/>
          </a:xfrm>
        </p:grpSpPr>
        <p:sp>
          <p:nvSpPr>
            <p:cNvPr id="542" name="Google Shape;542;p40"/>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0"/>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44" name="Google Shape;544;p40"/>
          <p:cNvPicPr preferRelativeResize="0"/>
          <p:nvPr/>
        </p:nvPicPr>
        <p:blipFill rotWithShape="1">
          <a:blip r:embed="rId3">
            <a:alphaModFix/>
          </a:blip>
          <a:srcRect b="0" l="0" r="70520" t="0"/>
          <a:stretch/>
        </p:blipFill>
        <p:spPr>
          <a:xfrm>
            <a:off x="800288" y="891935"/>
            <a:ext cx="1664597" cy="3176196"/>
          </a:xfrm>
          <a:prstGeom prst="rect">
            <a:avLst/>
          </a:prstGeom>
          <a:noFill/>
          <a:ln>
            <a:noFill/>
          </a:ln>
        </p:spPr>
      </p:pic>
      <p:cxnSp>
        <p:nvCxnSpPr>
          <p:cNvPr id="545" name="Google Shape;545;p40"/>
          <p:cNvCxnSpPr>
            <a:stCxn id="546" idx="1"/>
          </p:cNvCxnSpPr>
          <p:nvPr/>
        </p:nvCxnSpPr>
        <p:spPr>
          <a:xfrm flipH="1">
            <a:off x="2561225" y="1179675"/>
            <a:ext cx="775800" cy="447300"/>
          </a:xfrm>
          <a:prstGeom prst="bentConnector3">
            <a:avLst>
              <a:gd fmla="val 50000" name="adj1"/>
            </a:avLst>
          </a:prstGeom>
          <a:noFill/>
          <a:ln cap="flat" cmpd="sng" w="19050">
            <a:solidFill>
              <a:schemeClr val="accent2"/>
            </a:solidFill>
            <a:prstDash val="solid"/>
            <a:round/>
            <a:headEnd len="med" w="med" type="none"/>
            <a:tailEnd len="med" w="med" type="triangle"/>
          </a:ln>
        </p:spPr>
      </p:cxnSp>
      <p:cxnSp>
        <p:nvCxnSpPr>
          <p:cNvPr id="547" name="Google Shape;547;p40"/>
          <p:cNvCxnSpPr>
            <a:stCxn id="548" idx="1"/>
          </p:cNvCxnSpPr>
          <p:nvPr/>
        </p:nvCxnSpPr>
        <p:spPr>
          <a:xfrm flipH="1">
            <a:off x="1899125" y="2571750"/>
            <a:ext cx="1437900" cy="447900"/>
          </a:xfrm>
          <a:prstGeom prst="bentConnector3">
            <a:avLst>
              <a:gd fmla="val 40674" name="adj1"/>
            </a:avLst>
          </a:prstGeom>
          <a:noFill/>
          <a:ln cap="flat" cmpd="sng" w="19050">
            <a:solidFill>
              <a:schemeClr val="accent2"/>
            </a:solidFill>
            <a:prstDash val="solid"/>
            <a:round/>
            <a:headEnd len="med" w="med" type="none"/>
            <a:tailEnd len="med" w="med" type="triangle"/>
          </a:ln>
        </p:spPr>
      </p:cxnSp>
      <p:cxnSp>
        <p:nvCxnSpPr>
          <p:cNvPr id="549" name="Google Shape;549;p40"/>
          <p:cNvCxnSpPr>
            <a:stCxn id="550" idx="1"/>
          </p:cNvCxnSpPr>
          <p:nvPr/>
        </p:nvCxnSpPr>
        <p:spPr>
          <a:xfrm rot="10800000">
            <a:off x="1646825" y="3743625"/>
            <a:ext cx="1690200" cy="220200"/>
          </a:xfrm>
          <a:prstGeom prst="bentConnector3">
            <a:avLst>
              <a:gd fmla="val 23184" name="adj1"/>
            </a:avLst>
          </a:prstGeom>
          <a:noFill/>
          <a:ln cap="flat" cmpd="sng" w="19050">
            <a:solidFill>
              <a:schemeClr val="accent2"/>
            </a:solidFill>
            <a:prstDash val="solid"/>
            <a:round/>
            <a:headEnd len="med" w="med" type="none"/>
            <a:tailEnd len="med" w="med" type="triangle"/>
          </a:ln>
        </p:spPr>
      </p:cxnSp>
      <p:sp>
        <p:nvSpPr>
          <p:cNvPr id="546" name="Google Shape;546;p40"/>
          <p:cNvSpPr/>
          <p:nvPr/>
        </p:nvSpPr>
        <p:spPr>
          <a:xfrm>
            <a:off x="3337025" y="918225"/>
            <a:ext cx="447300" cy="522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Syne"/>
                <a:ea typeface="Syne"/>
                <a:cs typeface="Syne"/>
                <a:sym typeface="Syne"/>
              </a:rPr>
              <a:t>1</a:t>
            </a:r>
            <a:endParaRPr b="1" sz="1800">
              <a:solidFill>
                <a:schemeClr val="dk1"/>
              </a:solidFill>
              <a:latin typeface="Syne"/>
              <a:ea typeface="Syne"/>
              <a:cs typeface="Syne"/>
              <a:sym typeface="Syne"/>
            </a:endParaRPr>
          </a:p>
        </p:txBody>
      </p:sp>
      <p:sp>
        <p:nvSpPr>
          <p:cNvPr id="548" name="Google Shape;548;p40"/>
          <p:cNvSpPr/>
          <p:nvPr/>
        </p:nvSpPr>
        <p:spPr>
          <a:xfrm>
            <a:off x="3337025" y="2310300"/>
            <a:ext cx="447300" cy="522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2</a:t>
            </a:r>
            <a:endParaRPr b="1" sz="1800">
              <a:solidFill>
                <a:schemeClr val="dk1"/>
              </a:solidFill>
              <a:latin typeface="Syne"/>
              <a:ea typeface="Syne"/>
              <a:cs typeface="Syne"/>
              <a:sym typeface="Syne"/>
            </a:endParaRPr>
          </a:p>
        </p:txBody>
      </p:sp>
      <p:sp>
        <p:nvSpPr>
          <p:cNvPr id="550" name="Google Shape;550;p40"/>
          <p:cNvSpPr/>
          <p:nvPr/>
        </p:nvSpPr>
        <p:spPr>
          <a:xfrm>
            <a:off x="3337025" y="3702375"/>
            <a:ext cx="447300" cy="522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Syne"/>
                <a:ea typeface="Syne"/>
                <a:cs typeface="Syne"/>
                <a:sym typeface="Syne"/>
              </a:rPr>
              <a:t>3</a:t>
            </a:r>
            <a:endParaRPr b="1" sz="1800">
              <a:solidFill>
                <a:schemeClr val="dk1"/>
              </a:solidFill>
              <a:latin typeface="Syne"/>
              <a:ea typeface="Syne"/>
              <a:cs typeface="Syne"/>
              <a:sym typeface="Syne"/>
            </a:endParaRPr>
          </a:p>
        </p:txBody>
      </p:sp>
      <p:sp>
        <p:nvSpPr>
          <p:cNvPr id="551" name="Google Shape;551;p40"/>
          <p:cNvSpPr/>
          <p:nvPr/>
        </p:nvSpPr>
        <p:spPr>
          <a:xfrm rot="5400000">
            <a:off x="6875997" y="3818283"/>
            <a:ext cx="3429986" cy="372107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BUYER PERSONA INFOGRAPHIC</a:t>
            </a:r>
            <a:endParaRPr/>
          </a:p>
        </p:txBody>
      </p:sp>
      <p:sp>
        <p:nvSpPr>
          <p:cNvPr id="557" name="Google Shape;557;p41"/>
          <p:cNvSpPr/>
          <p:nvPr/>
        </p:nvSpPr>
        <p:spPr>
          <a:xfrm rot="5400000">
            <a:off x="1518450" y="1640625"/>
            <a:ext cx="770700" cy="2351400"/>
          </a:xfrm>
          <a:prstGeom prst="round2SameRect">
            <a:avLst>
              <a:gd fmla="val 50000" name="adj1"/>
              <a:gd fmla="val 1589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8" name="Google Shape;558;p41"/>
          <p:cNvPicPr preferRelativeResize="0"/>
          <p:nvPr/>
        </p:nvPicPr>
        <p:blipFill rotWithShape="1">
          <a:blip r:embed="rId3">
            <a:alphaModFix/>
          </a:blip>
          <a:srcRect b="35053" l="11466" r="43157" t="852"/>
          <a:stretch/>
        </p:blipFill>
        <p:spPr>
          <a:xfrm>
            <a:off x="728100" y="1137550"/>
            <a:ext cx="1381200" cy="1097400"/>
          </a:xfrm>
          <a:prstGeom prst="roundRect">
            <a:avLst>
              <a:gd fmla="val 8939" name="adj"/>
            </a:avLst>
          </a:prstGeom>
          <a:noFill/>
          <a:ln>
            <a:noFill/>
          </a:ln>
        </p:spPr>
      </p:pic>
      <p:sp>
        <p:nvSpPr>
          <p:cNvPr id="559" name="Google Shape;559;p41"/>
          <p:cNvSpPr txBox="1"/>
          <p:nvPr>
            <p:ph idx="4294967295" type="subTitle"/>
          </p:nvPr>
        </p:nvSpPr>
        <p:spPr>
          <a:xfrm>
            <a:off x="715175" y="3330775"/>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Bio</a:t>
            </a:r>
            <a:endParaRPr b="1" sz="1800">
              <a:latin typeface="Syne"/>
              <a:ea typeface="Syne"/>
              <a:cs typeface="Syne"/>
              <a:sym typeface="Syne"/>
            </a:endParaRPr>
          </a:p>
        </p:txBody>
      </p:sp>
      <p:sp>
        <p:nvSpPr>
          <p:cNvPr id="560" name="Google Shape;560;p41"/>
          <p:cNvSpPr txBox="1"/>
          <p:nvPr>
            <p:ph idx="4294967295" type="subTitle"/>
          </p:nvPr>
        </p:nvSpPr>
        <p:spPr>
          <a:xfrm>
            <a:off x="715175" y="3680025"/>
            <a:ext cx="2351400" cy="92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 a short description of what a typical customer would be. Be precise!</a:t>
            </a:r>
            <a:endParaRPr/>
          </a:p>
        </p:txBody>
      </p:sp>
      <p:sp>
        <p:nvSpPr>
          <p:cNvPr id="561" name="Google Shape;561;p41"/>
          <p:cNvSpPr txBox="1"/>
          <p:nvPr>
            <p:ph idx="4294967295" type="subTitle"/>
          </p:nvPr>
        </p:nvSpPr>
        <p:spPr>
          <a:xfrm>
            <a:off x="868050" y="2459225"/>
            <a:ext cx="2019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Syne"/>
                <a:ea typeface="Syne"/>
                <a:cs typeface="Syne"/>
                <a:sym typeface="Syne"/>
              </a:rPr>
              <a:t>Jane</a:t>
            </a:r>
            <a:endParaRPr b="1" sz="1800">
              <a:solidFill>
                <a:schemeClr val="lt1"/>
              </a:solidFill>
              <a:latin typeface="Syne"/>
              <a:ea typeface="Syne"/>
              <a:cs typeface="Syne"/>
              <a:sym typeface="Syne"/>
            </a:endParaRPr>
          </a:p>
        </p:txBody>
      </p:sp>
      <p:sp>
        <p:nvSpPr>
          <p:cNvPr id="562" name="Google Shape;562;p41"/>
          <p:cNvSpPr txBox="1"/>
          <p:nvPr>
            <p:ph idx="4294967295" type="subTitle"/>
          </p:nvPr>
        </p:nvSpPr>
        <p:spPr>
          <a:xfrm>
            <a:off x="868050" y="2775627"/>
            <a:ext cx="20196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Age and occupation</a:t>
            </a:r>
            <a:endParaRPr>
              <a:solidFill>
                <a:schemeClr val="lt1"/>
              </a:solidFill>
            </a:endParaRPr>
          </a:p>
        </p:txBody>
      </p:sp>
      <p:sp>
        <p:nvSpPr>
          <p:cNvPr id="563" name="Google Shape;563;p41"/>
          <p:cNvSpPr txBox="1"/>
          <p:nvPr>
            <p:ph idx="4294967295" type="subTitle"/>
          </p:nvPr>
        </p:nvSpPr>
        <p:spPr>
          <a:xfrm>
            <a:off x="2265663" y="1137550"/>
            <a:ext cx="3667500" cy="105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600">
                <a:latin typeface="Syne"/>
                <a:ea typeface="Syne"/>
                <a:cs typeface="Syne"/>
                <a:sym typeface="Syne"/>
              </a:rPr>
              <a:t>“This is a quote, words full of wisdom that can make the reader get inspired.”</a:t>
            </a:r>
            <a:endParaRPr b="1" sz="1600">
              <a:latin typeface="Syne"/>
              <a:ea typeface="Syne"/>
              <a:cs typeface="Syne"/>
              <a:sym typeface="Syne"/>
            </a:endParaRPr>
          </a:p>
        </p:txBody>
      </p:sp>
      <p:sp>
        <p:nvSpPr>
          <p:cNvPr id="564" name="Google Shape;564;p41"/>
          <p:cNvSpPr txBox="1"/>
          <p:nvPr>
            <p:ph idx="4294967295" type="subTitle"/>
          </p:nvPr>
        </p:nvSpPr>
        <p:spPr>
          <a:xfrm>
            <a:off x="3223863" y="2397875"/>
            <a:ext cx="27093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Personality</a:t>
            </a:r>
            <a:endParaRPr b="1" sz="1800">
              <a:latin typeface="Syne"/>
              <a:ea typeface="Syne"/>
              <a:cs typeface="Syne"/>
              <a:sym typeface="Syne"/>
            </a:endParaRPr>
          </a:p>
        </p:txBody>
      </p:sp>
      <p:sp>
        <p:nvSpPr>
          <p:cNvPr id="565" name="Google Shape;565;p41"/>
          <p:cNvSpPr txBox="1"/>
          <p:nvPr>
            <p:ph idx="4294967295" type="subTitle"/>
          </p:nvPr>
        </p:nvSpPr>
        <p:spPr>
          <a:xfrm>
            <a:off x="3223875" y="2798875"/>
            <a:ext cx="2709300" cy="18096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SzPts val="1200"/>
              <a:buChar char="●"/>
            </a:pPr>
            <a:r>
              <a:rPr lang="en"/>
              <a:t>Explorer, adventurous. Likes the outdoors and camping</a:t>
            </a:r>
            <a:endParaRPr/>
          </a:p>
          <a:p>
            <a:pPr indent="-304800" lvl="0" marL="342900" rtl="0" algn="l">
              <a:spcBef>
                <a:spcPts val="0"/>
              </a:spcBef>
              <a:spcAft>
                <a:spcPts val="0"/>
              </a:spcAft>
              <a:buSzPts val="1200"/>
              <a:buChar char="●"/>
            </a:pPr>
            <a:r>
              <a:rPr lang="en"/>
              <a:t>Engaged on social media, speaks for themselves</a:t>
            </a:r>
            <a:endParaRPr/>
          </a:p>
          <a:p>
            <a:pPr indent="-304800" lvl="0" marL="342900" rtl="0" algn="l">
              <a:spcBef>
                <a:spcPts val="0"/>
              </a:spcBef>
              <a:spcAft>
                <a:spcPts val="0"/>
              </a:spcAft>
              <a:buSzPts val="1200"/>
              <a:buChar char="●"/>
            </a:pPr>
            <a:r>
              <a:rPr lang="en"/>
              <a:t>Not easily influenced by ads or social media</a:t>
            </a:r>
            <a:endParaRPr/>
          </a:p>
        </p:txBody>
      </p:sp>
      <p:sp>
        <p:nvSpPr>
          <p:cNvPr id="566" name="Google Shape;566;p41"/>
          <p:cNvSpPr txBox="1"/>
          <p:nvPr>
            <p:ph idx="4294967295" type="subTitle"/>
          </p:nvPr>
        </p:nvSpPr>
        <p:spPr>
          <a:xfrm>
            <a:off x="6077425" y="1137550"/>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Motivations</a:t>
            </a:r>
            <a:endParaRPr b="1" sz="1800">
              <a:latin typeface="Syne"/>
              <a:ea typeface="Syne"/>
              <a:cs typeface="Syne"/>
              <a:sym typeface="Syne"/>
            </a:endParaRPr>
          </a:p>
        </p:txBody>
      </p:sp>
      <p:sp>
        <p:nvSpPr>
          <p:cNvPr id="567" name="Google Shape;567;p41"/>
          <p:cNvSpPr txBox="1"/>
          <p:nvPr>
            <p:ph idx="4294967295" type="subTitle"/>
          </p:nvPr>
        </p:nvSpPr>
        <p:spPr>
          <a:xfrm>
            <a:off x="6557500" y="1659872"/>
            <a:ext cx="18714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Creativity</a:t>
            </a:r>
            <a:endParaRPr/>
          </a:p>
        </p:txBody>
      </p:sp>
      <p:sp>
        <p:nvSpPr>
          <p:cNvPr id="568" name="Google Shape;568;p41"/>
          <p:cNvSpPr txBox="1"/>
          <p:nvPr>
            <p:ph idx="4294967295" type="subTitle"/>
          </p:nvPr>
        </p:nvSpPr>
        <p:spPr>
          <a:xfrm>
            <a:off x="6072425" y="3292675"/>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Pain point</a:t>
            </a:r>
            <a:endParaRPr b="1" sz="1800">
              <a:latin typeface="Syne"/>
              <a:ea typeface="Syne"/>
              <a:cs typeface="Syne"/>
              <a:sym typeface="Syne"/>
            </a:endParaRPr>
          </a:p>
        </p:txBody>
      </p:sp>
      <p:sp>
        <p:nvSpPr>
          <p:cNvPr id="569" name="Google Shape;569;p41"/>
          <p:cNvSpPr txBox="1"/>
          <p:nvPr>
            <p:ph idx="4294967295" type="subTitle"/>
          </p:nvPr>
        </p:nvSpPr>
        <p:spPr>
          <a:xfrm>
            <a:off x="6072425" y="3680025"/>
            <a:ext cx="2351400" cy="92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Knowing your buyer persona’s pain point will help you create messages that are tailored to their needs</a:t>
            </a:r>
            <a:endParaRPr/>
          </a:p>
        </p:txBody>
      </p:sp>
      <p:sp>
        <p:nvSpPr>
          <p:cNvPr id="570" name="Google Shape;570;p41"/>
          <p:cNvSpPr txBox="1"/>
          <p:nvPr>
            <p:ph idx="4294967295" type="subTitle"/>
          </p:nvPr>
        </p:nvSpPr>
        <p:spPr>
          <a:xfrm>
            <a:off x="6557500" y="2182057"/>
            <a:ext cx="18714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Ecology</a:t>
            </a:r>
            <a:endParaRPr/>
          </a:p>
        </p:txBody>
      </p:sp>
      <p:sp>
        <p:nvSpPr>
          <p:cNvPr id="571" name="Google Shape;571;p41"/>
          <p:cNvSpPr txBox="1"/>
          <p:nvPr>
            <p:ph idx="4294967295" type="subTitle"/>
          </p:nvPr>
        </p:nvSpPr>
        <p:spPr>
          <a:xfrm>
            <a:off x="6557500" y="2704241"/>
            <a:ext cx="18714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Music</a:t>
            </a:r>
            <a:endParaRPr/>
          </a:p>
        </p:txBody>
      </p:sp>
      <p:sp>
        <p:nvSpPr>
          <p:cNvPr id="572" name="Google Shape;572;p41"/>
          <p:cNvSpPr/>
          <p:nvPr/>
        </p:nvSpPr>
        <p:spPr>
          <a:xfrm>
            <a:off x="6151300" y="1659872"/>
            <a:ext cx="406200" cy="4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1</a:t>
            </a:r>
            <a:endParaRPr b="1">
              <a:solidFill>
                <a:schemeClr val="dk1"/>
              </a:solidFill>
              <a:latin typeface="Montserrat"/>
              <a:ea typeface="Montserrat"/>
              <a:cs typeface="Montserrat"/>
              <a:sym typeface="Montserrat"/>
            </a:endParaRPr>
          </a:p>
        </p:txBody>
      </p:sp>
      <p:sp>
        <p:nvSpPr>
          <p:cNvPr id="573" name="Google Shape;573;p41"/>
          <p:cNvSpPr/>
          <p:nvPr/>
        </p:nvSpPr>
        <p:spPr>
          <a:xfrm>
            <a:off x="6151300" y="2182060"/>
            <a:ext cx="406200" cy="4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2</a:t>
            </a:r>
            <a:endParaRPr b="1">
              <a:solidFill>
                <a:schemeClr val="dk1"/>
              </a:solidFill>
              <a:latin typeface="Montserrat"/>
              <a:ea typeface="Montserrat"/>
              <a:cs typeface="Montserrat"/>
              <a:sym typeface="Montserrat"/>
            </a:endParaRPr>
          </a:p>
        </p:txBody>
      </p:sp>
      <p:sp>
        <p:nvSpPr>
          <p:cNvPr id="574" name="Google Shape;574;p41"/>
          <p:cNvSpPr/>
          <p:nvPr/>
        </p:nvSpPr>
        <p:spPr>
          <a:xfrm>
            <a:off x="6151300" y="2704241"/>
            <a:ext cx="406200" cy="406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3</a:t>
            </a:r>
            <a:endParaRPr b="1">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INFOGRAPHIC</a:t>
            </a:r>
            <a:endParaRPr/>
          </a:p>
        </p:txBody>
      </p:sp>
      <p:graphicFrame>
        <p:nvGraphicFramePr>
          <p:cNvPr id="580" name="Google Shape;580;p42"/>
          <p:cNvGraphicFramePr/>
          <p:nvPr/>
        </p:nvGraphicFramePr>
        <p:xfrm>
          <a:off x="726875" y="1224388"/>
          <a:ext cx="3000000" cy="3000000"/>
        </p:xfrm>
        <a:graphic>
          <a:graphicData uri="http://schemas.openxmlformats.org/drawingml/2006/table">
            <a:tbl>
              <a:tblPr>
                <a:noFill/>
                <a:tableStyleId>{375EF4C5-3BC3-4254-A602-3C27F25C1EDF}</a:tableStyleId>
              </a:tblPr>
              <a:tblGrid>
                <a:gridCol w="1143625"/>
                <a:gridCol w="2099500"/>
                <a:gridCol w="371725"/>
                <a:gridCol w="371725"/>
                <a:gridCol w="371725"/>
                <a:gridCol w="371725"/>
                <a:gridCol w="371725"/>
                <a:gridCol w="371725"/>
                <a:gridCol w="371725"/>
                <a:gridCol w="371725"/>
                <a:gridCol w="371725"/>
                <a:gridCol w="371725"/>
                <a:gridCol w="371725"/>
                <a:gridCol w="371725"/>
              </a:tblGrid>
              <a:tr h="441850">
                <a:tc>
                  <a:txBody>
                    <a:bodyPr/>
                    <a:lstStyle/>
                    <a:p>
                      <a:pPr indent="0" lvl="0" marL="0" rtl="0" algn="ctr">
                        <a:spcBef>
                          <a:spcPts val="0"/>
                        </a:spcBef>
                        <a:spcAft>
                          <a:spcPts val="0"/>
                        </a:spcAft>
                        <a:buNone/>
                      </a:pPr>
                      <a:r>
                        <a:rPr b="1" lang="en" sz="1200">
                          <a:solidFill>
                            <a:schemeClr val="lt1"/>
                          </a:solidFill>
                          <a:latin typeface="Syne"/>
                          <a:ea typeface="Syne"/>
                          <a:cs typeface="Syne"/>
                          <a:sym typeface="Syne"/>
                        </a:rPr>
                        <a:t>Initiative</a:t>
                      </a:r>
                      <a:endParaRPr b="1" sz="1200">
                        <a:solidFill>
                          <a:schemeClr val="lt1"/>
                        </a:solidFill>
                        <a:latin typeface="Syne"/>
                        <a:ea typeface="Syne"/>
                        <a:cs typeface="Syne"/>
                        <a:sym typeface="Syne"/>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200">
                          <a:solidFill>
                            <a:schemeClr val="lt1"/>
                          </a:solidFill>
                          <a:latin typeface="Syne"/>
                          <a:ea typeface="Syne"/>
                          <a:cs typeface="Syne"/>
                          <a:sym typeface="Syne"/>
                        </a:rPr>
                        <a:t>Objective</a:t>
                      </a:r>
                      <a:endParaRPr b="1" sz="12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Jan</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Feb</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Mar</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b="1" lang="en" sz="1000">
                          <a:solidFill>
                            <a:schemeClr val="lt1"/>
                          </a:solidFill>
                          <a:latin typeface="Syne"/>
                          <a:ea typeface="Syne"/>
                          <a:cs typeface="Syne"/>
                          <a:sym typeface="Syne"/>
                        </a:rPr>
                        <a:t>Apr</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May</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Jun</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Jul</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Aug</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Sep</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Oct</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000">
                          <a:solidFill>
                            <a:schemeClr val="lt1"/>
                          </a:solidFill>
                          <a:latin typeface="Syne"/>
                          <a:ea typeface="Syne"/>
                          <a:cs typeface="Syne"/>
                          <a:sym typeface="Syne"/>
                        </a:rPr>
                        <a:t>Nov</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b="1" lang="en" sz="1000">
                          <a:solidFill>
                            <a:schemeClr val="lt1"/>
                          </a:solidFill>
                          <a:latin typeface="Syne"/>
                          <a:ea typeface="Syne"/>
                          <a:cs typeface="Syne"/>
                          <a:sym typeface="Syne"/>
                        </a:rPr>
                        <a:t>Dec</a:t>
                      </a:r>
                      <a:endParaRPr b="1" sz="1000">
                        <a:solidFill>
                          <a:schemeClr val="lt1"/>
                        </a:solidFill>
                        <a:latin typeface="Syne"/>
                        <a:ea typeface="Syne"/>
                        <a:cs typeface="Syne"/>
                        <a:sym typeface="Syne"/>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Understanding</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Analyze and understand the needs of your target audience</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Conduct research</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Research existing products in the industry and analyze how successful they are</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Brainstorm ideas</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Generate ideas based on user feedback and research findings</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Develop a prototype</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Create a basic version of the product to show investors</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Test for usability</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Put the prototype through rigorous testing processes to ensure that it meets user requirements </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Analyze feedback</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000">
                          <a:solidFill>
                            <a:schemeClr val="lt1"/>
                          </a:solidFill>
                          <a:latin typeface="Asap"/>
                          <a:ea typeface="Asap"/>
                          <a:cs typeface="Asap"/>
                          <a:sym typeface="Asap"/>
                        </a:rPr>
                        <a:t>Analyze feedback</a:t>
                      </a:r>
                      <a:endParaRPr sz="1000">
                        <a:solidFill>
                          <a:schemeClr val="lt1"/>
                        </a:solidFill>
                        <a:latin typeface="Asap"/>
                        <a:ea typeface="Asap"/>
                        <a:cs typeface="Asap"/>
                        <a:sym typeface="Asap"/>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 OVERVIEW</a:t>
            </a:r>
            <a:endParaRPr/>
          </a:p>
        </p:txBody>
      </p:sp>
      <p:sp>
        <p:nvSpPr>
          <p:cNvPr id="586" name="Google Shape;586;p43"/>
          <p:cNvSpPr/>
          <p:nvPr/>
        </p:nvSpPr>
        <p:spPr>
          <a:xfrm>
            <a:off x="5091900" y="983300"/>
            <a:ext cx="5143500" cy="5143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3"/>
          <p:cNvSpPr/>
          <p:nvPr/>
        </p:nvSpPr>
        <p:spPr>
          <a:xfrm>
            <a:off x="5807534" y="2300279"/>
            <a:ext cx="3825900" cy="3825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3"/>
          <p:cNvSpPr/>
          <p:nvPr/>
        </p:nvSpPr>
        <p:spPr>
          <a:xfrm>
            <a:off x="6470279" y="3626080"/>
            <a:ext cx="2500500" cy="2500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3"/>
          <p:cNvSpPr txBox="1"/>
          <p:nvPr/>
        </p:nvSpPr>
        <p:spPr>
          <a:xfrm>
            <a:off x="6901558" y="1529800"/>
            <a:ext cx="1524300" cy="5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Raleway"/>
                <a:ea typeface="Raleway"/>
                <a:cs typeface="Raleway"/>
                <a:sym typeface="Raleway"/>
              </a:rPr>
              <a:t>$100M</a:t>
            </a:r>
            <a:endParaRPr b="1" sz="3000">
              <a:solidFill>
                <a:schemeClr val="dk1"/>
              </a:solidFill>
              <a:latin typeface="Raleway"/>
              <a:ea typeface="Raleway"/>
              <a:cs typeface="Raleway"/>
              <a:sym typeface="Raleway"/>
            </a:endParaRPr>
          </a:p>
        </p:txBody>
      </p:sp>
      <p:sp>
        <p:nvSpPr>
          <p:cNvPr id="590" name="Google Shape;590;p43"/>
          <p:cNvSpPr txBox="1"/>
          <p:nvPr/>
        </p:nvSpPr>
        <p:spPr>
          <a:xfrm>
            <a:off x="6901549" y="2807708"/>
            <a:ext cx="1524300" cy="5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Raleway"/>
                <a:ea typeface="Raleway"/>
                <a:cs typeface="Raleway"/>
                <a:sym typeface="Raleway"/>
              </a:rPr>
              <a:t>$20M</a:t>
            </a:r>
            <a:endParaRPr b="1" sz="3000">
              <a:solidFill>
                <a:schemeClr val="dk1"/>
              </a:solidFill>
              <a:latin typeface="Raleway"/>
              <a:ea typeface="Raleway"/>
              <a:cs typeface="Raleway"/>
              <a:sym typeface="Raleway"/>
            </a:endParaRPr>
          </a:p>
        </p:txBody>
      </p:sp>
      <p:sp>
        <p:nvSpPr>
          <p:cNvPr id="591" name="Google Shape;591;p43"/>
          <p:cNvSpPr txBox="1"/>
          <p:nvPr/>
        </p:nvSpPr>
        <p:spPr>
          <a:xfrm>
            <a:off x="6901549" y="4085599"/>
            <a:ext cx="1524300" cy="52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Raleway"/>
                <a:ea typeface="Raleway"/>
                <a:cs typeface="Raleway"/>
                <a:sym typeface="Raleway"/>
              </a:rPr>
              <a:t>$5M</a:t>
            </a:r>
            <a:endParaRPr b="1" sz="3000">
              <a:solidFill>
                <a:schemeClr val="lt1"/>
              </a:solidFill>
              <a:latin typeface="Raleway"/>
              <a:ea typeface="Raleway"/>
              <a:cs typeface="Raleway"/>
              <a:sym typeface="Raleway"/>
            </a:endParaRPr>
          </a:p>
        </p:txBody>
      </p:sp>
      <p:sp>
        <p:nvSpPr>
          <p:cNvPr id="592" name="Google Shape;592;p43"/>
          <p:cNvSpPr txBox="1"/>
          <p:nvPr/>
        </p:nvSpPr>
        <p:spPr>
          <a:xfrm>
            <a:off x="1108300" y="1268600"/>
            <a:ext cx="37590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Outer circle</a:t>
            </a:r>
            <a:endParaRPr b="1" sz="1800">
              <a:solidFill>
                <a:schemeClr val="dk1"/>
              </a:solidFill>
              <a:latin typeface="Syne"/>
              <a:ea typeface="Syne"/>
              <a:cs typeface="Syne"/>
              <a:sym typeface="Syne"/>
            </a:endParaRPr>
          </a:p>
        </p:txBody>
      </p:sp>
      <p:sp>
        <p:nvSpPr>
          <p:cNvPr id="593" name="Google Shape;593;p43"/>
          <p:cNvSpPr txBox="1"/>
          <p:nvPr/>
        </p:nvSpPr>
        <p:spPr>
          <a:xfrm>
            <a:off x="1108300" y="1563851"/>
            <a:ext cx="3759000" cy="7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Open Sans"/>
                <a:ea typeface="Open Sans"/>
                <a:cs typeface="Open Sans"/>
                <a:sym typeface="Open Sans"/>
              </a:rPr>
              <a:t>Include the total size of the market, which represents the entire potential customer base for the product or service</a:t>
            </a:r>
            <a:endParaRPr sz="1200">
              <a:solidFill>
                <a:schemeClr val="dk1"/>
              </a:solidFill>
              <a:latin typeface="Open Sans"/>
              <a:ea typeface="Open Sans"/>
              <a:cs typeface="Open Sans"/>
              <a:sym typeface="Open Sans"/>
            </a:endParaRPr>
          </a:p>
        </p:txBody>
      </p:sp>
      <p:sp>
        <p:nvSpPr>
          <p:cNvPr id="594" name="Google Shape;594;p43"/>
          <p:cNvSpPr txBox="1"/>
          <p:nvPr/>
        </p:nvSpPr>
        <p:spPr>
          <a:xfrm>
            <a:off x="1108300" y="2344980"/>
            <a:ext cx="37590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Middle circle</a:t>
            </a:r>
            <a:endParaRPr b="1" sz="1800">
              <a:solidFill>
                <a:schemeClr val="dk1"/>
              </a:solidFill>
              <a:latin typeface="Syne"/>
              <a:ea typeface="Syne"/>
              <a:cs typeface="Syne"/>
              <a:sym typeface="Syne"/>
            </a:endParaRPr>
          </a:p>
        </p:txBody>
      </p:sp>
      <p:sp>
        <p:nvSpPr>
          <p:cNvPr id="595" name="Google Shape;595;p43"/>
          <p:cNvSpPr txBox="1"/>
          <p:nvPr/>
        </p:nvSpPr>
        <p:spPr>
          <a:xfrm>
            <a:off x="1108300" y="2640226"/>
            <a:ext cx="3759000" cy="7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Open Sans"/>
                <a:ea typeface="Open Sans"/>
                <a:cs typeface="Open Sans"/>
                <a:sym typeface="Open Sans"/>
              </a:rPr>
              <a:t>Identify the target market based on demographics, geography, or specific needs, which may be a subset of the total market</a:t>
            </a:r>
            <a:endParaRPr sz="1200">
              <a:solidFill>
                <a:schemeClr val="dk1"/>
              </a:solidFill>
              <a:latin typeface="Open Sans"/>
              <a:ea typeface="Open Sans"/>
              <a:cs typeface="Open Sans"/>
              <a:sym typeface="Open Sans"/>
            </a:endParaRPr>
          </a:p>
        </p:txBody>
      </p:sp>
      <p:sp>
        <p:nvSpPr>
          <p:cNvPr id="596" name="Google Shape;596;p43"/>
          <p:cNvSpPr txBox="1"/>
          <p:nvPr/>
        </p:nvSpPr>
        <p:spPr>
          <a:xfrm>
            <a:off x="1108300" y="3421360"/>
            <a:ext cx="37590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Syne"/>
                <a:ea typeface="Syne"/>
                <a:cs typeface="Syne"/>
                <a:sym typeface="Syne"/>
              </a:rPr>
              <a:t>Inner circle</a:t>
            </a:r>
            <a:endParaRPr b="1" sz="1800">
              <a:solidFill>
                <a:schemeClr val="dk1"/>
              </a:solidFill>
              <a:latin typeface="Syne"/>
              <a:ea typeface="Syne"/>
              <a:cs typeface="Syne"/>
              <a:sym typeface="Syne"/>
            </a:endParaRPr>
          </a:p>
        </p:txBody>
      </p:sp>
      <p:sp>
        <p:nvSpPr>
          <p:cNvPr id="597" name="Google Shape;597;p43"/>
          <p:cNvSpPr txBox="1"/>
          <p:nvPr/>
        </p:nvSpPr>
        <p:spPr>
          <a:xfrm>
            <a:off x="1108300" y="3716600"/>
            <a:ext cx="3759000" cy="7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Open Sans"/>
                <a:ea typeface="Open Sans"/>
                <a:cs typeface="Open Sans"/>
                <a:sym typeface="Open Sans"/>
              </a:rPr>
              <a:t>Indicate the current market size, which represents the portion of the target market that the company has successfully captured</a:t>
            </a:r>
            <a:endParaRPr sz="1200">
              <a:solidFill>
                <a:schemeClr val="dk1"/>
              </a:solidFill>
              <a:latin typeface="Open Sans"/>
              <a:ea typeface="Open Sans"/>
              <a:cs typeface="Open Sans"/>
              <a:sym typeface="Open Sans"/>
            </a:endParaRPr>
          </a:p>
        </p:txBody>
      </p:sp>
      <p:sp>
        <p:nvSpPr>
          <p:cNvPr id="598" name="Google Shape;598;p43"/>
          <p:cNvSpPr/>
          <p:nvPr/>
        </p:nvSpPr>
        <p:spPr>
          <a:xfrm>
            <a:off x="720000" y="1344800"/>
            <a:ext cx="285300" cy="5229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3"/>
          <p:cNvSpPr/>
          <p:nvPr/>
        </p:nvSpPr>
        <p:spPr>
          <a:xfrm>
            <a:off x="720000" y="2421175"/>
            <a:ext cx="285300" cy="5229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3"/>
          <p:cNvSpPr/>
          <p:nvPr/>
        </p:nvSpPr>
        <p:spPr>
          <a:xfrm>
            <a:off x="720000" y="3497550"/>
            <a:ext cx="285300" cy="5229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SOCIAL MEDIA STATS</a:t>
            </a:r>
            <a:endParaRPr/>
          </a:p>
        </p:txBody>
      </p:sp>
      <p:sp>
        <p:nvSpPr>
          <p:cNvPr id="606" name="Google Shape;606;p44"/>
          <p:cNvSpPr txBox="1"/>
          <p:nvPr>
            <p:ph idx="4294967295" type="subTitle"/>
          </p:nvPr>
        </p:nvSpPr>
        <p:spPr>
          <a:xfrm>
            <a:off x="4639000" y="1093925"/>
            <a:ext cx="3789900" cy="30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Syne"/>
                <a:ea typeface="Syne"/>
                <a:cs typeface="Syne"/>
                <a:sym typeface="Syne"/>
              </a:rPr>
              <a:t>W</a:t>
            </a:r>
            <a:r>
              <a:rPr b="1" lang="en" sz="1800">
                <a:latin typeface="Syne"/>
                <a:ea typeface="Syne"/>
                <a:cs typeface="Syne"/>
                <a:sym typeface="Syne"/>
              </a:rPr>
              <a:t>orldwide reach</a:t>
            </a:r>
            <a:endParaRPr b="1" sz="1800">
              <a:latin typeface="Syne"/>
              <a:ea typeface="Syne"/>
              <a:cs typeface="Syne"/>
              <a:sym typeface="Syne"/>
            </a:endParaRPr>
          </a:p>
        </p:txBody>
      </p:sp>
      <p:sp>
        <p:nvSpPr>
          <p:cNvPr id="607" name="Google Shape;607;p44"/>
          <p:cNvSpPr txBox="1"/>
          <p:nvPr/>
        </p:nvSpPr>
        <p:spPr>
          <a:xfrm>
            <a:off x="721843" y="2352431"/>
            <a:ext cx="3783300" cy="31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Syne"/>
                <a:ea typeface="Syne"/>
                <a:cs typeface="Syne"/>
                <a:sym typeface="Syne"/>
              </a:rPr>
              <a:t>M</a:t>
            </a:r>
            <a:r>
              <a:rPr b="1" lang="en" sz="1800">
                <a:solidFill>
                  <a:schemeClr val="dk1"/>
                </a:solidFill>
                <a:latin typeface="Syne"/>
                <a:ea typeface="Syne"/>
                <a:cs typeface="Syne"/>
                <a:sym typeface="Syne"/>
              </a:rPr>
              <a:t>ost users platforms</a:t>
            </a:r>
            <a:endParaRPr b="1" sz="1800">
              <a:solidFill>
                <a:schemeClr val="dk1"/>
              </a:solidFill>
              <a:latin typeface="Syne"/>
              <a:ea typeface="Syne"/>
              <a:cs typeface="Syne"/>
              <a:sym typeface="Syne"/>
            </a:endParaRPr>
          </a:p>
        </p:txBody>
      </p:sp>
      <p:sp>
        <p:nvSpPr>
          <p:cNvPr id="608" name="Google Shape;608;p44"/>
          <p:cNvSpPr txBox="1"/>
          <p:nvPr/>
        </p:nvSpPr>
        <p:spPr>
          <a:xfrm>
            <a:off x="743050" y="4328575"/>
            <a:ext cx="3789900" cy="27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Asap"/>
                <a:ea typeface="Asap"/>
                <a:cs typeface="Asap"/>
                <a:sym typeface="Asap"/>
              </a:rPr>
              <a:t>Follow the link in the graph to modify its data and then paste the new one here. </a:t>
            </a:r>
            <a:r>
              <a:rPr b="1" lang="en" sz="800" u="sng">
                <a:solidFill>
                  <a:schemeClr val="dk1"/>
                </a:solidFill>
                <a:latin typeface="Asap"/>
                <a:ea typeface="Asap"/>
                <a:cs typeface="Asap"/>
                <a:sym typeface="Asap"/>
                <a:hlinkClick r:id="rId3">
                  <a:extLst>
                    <a:ext uri="{A12FA001-AC4F-418D-AE19-62706E023703}">
                      <ahyp:hlinkClr val="tx"/>
                    </a:ext>
                  </a:extLst>
                </a:hlinkClick>
              </a:rPr>
              <a:t>For more info, click here</a:t>
            </a:r>
            <a:endParaRPr b="1" sz="800">
              <a:solidFill>
                <a:schemeClr val="dk1"/>
              </a:solidFill>
              <a:latin typeface="Asap"/>
              <a:ea typeface="Asap"/>
              <a:cs typeface="Asap"/>
              <a:sym typeface="Asap"/>
            </a:endParaRPr>
          </a:p>
        </p:txBody>
      </p:sp>
      <p:sp>
        <p:nvSpPr>
          <p:cNvPr id="609" name="Google Shape;609;p44"/>
          <p:cNvSpPr txBox="1"/>
          <p:nvPr>
            <p:ph idx="4294967295" type="subTitle"/>
          </p:nvPr>
        </p:nvSpPr>
        <p:spPr>
          <a:xfrm>
            <a:off x="715100" y="1803375"/>
            <a:ext cx="1212300" cy="4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Users worldwide</a:t>
            </a:r>
            <a:endParaRPr/>
          </a:p>
        </p:txBody>
      </p:sp>
      <p:sp>
        <p:nvSpPr>
          <p:cNvPr id="610" name="Google Shape;610;p44"/>
          <p:cNvSpPr txBox="1"/>
          <p:nvPr>
            <p:ph idx="4294967295" type="subTitle"/>
          </p:nvPr>
        </p:nvSpPr>
        <p:spPr>
          <a:xfrm>
            <a:off x="2002250" y="1803375"/>
            <a:ext cx="1212300" cy="4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Average time spent </a:t>
            </a:r>
            <a:endParaRPr/>
          </a:p>
        </p:txBody>
      </p:sp>
      <p:sp>
        <p:nvSpPr>
          <p:cNvPr id="611" name="Google Shape;611;p44"/>
          <p:cNvSpPr txBox="1"/>
          <p:nvPr>
            <p:ph idx="4294967295" type="subTitle"/>
          </p:nvPr>
        </p:nvSpPr>
        <p:spPr>
          <a:xfrm>
            <a:off x="3289400" y="1803375"/>
            <a:ext cx="1212300" cy="4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Number of platforms used</a:t>
            </a:r>
            <a:endParaRPr/>
          </a:p>
        </p:txBody>
      </p:sp>
      <p:sp>
        <p:nvSpPr>
          <p:cNvPr id="612" name="Google Shape;612;p44"/>
          <p:cNvSpPr/>
          <p:nvPr/>
        </p:nvSpPr>
        <p:spPr>
          <a:xfrm>
            <a:off x="798350" y="1303875"/>
            <a:ext cx="1045800" cy="441900"/>
          </a:xfrm>
          <a:prstGeom prst="roundRect">
            <a:avLst>
              <a:gd fmla="val 26392"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xx</a:t>
            </a:r>
            <a:r>
              <a:rPr b="1" lang="en">
                <a:solidFill>
                  <a:schemeClr val="lt1"/>
                </a:solidFill>
                <a:latin typeface="Syne"/>
                <a:ea typeface="Syne"/>
                <a:cs typeface="Syne"/>
                <a:sym typeface="Syne"/>
              </a:rPr>
              <a:t> billion</a:t>
            </a:r>
            <a:endParaRPr>
              <a:solidFill>
                <a:schemeClr val="lt1"/>
              </a:solidFill>
              <a:latin typeface="Syne"/>
              <a:ea typeface="Syne"/>
              <a:cs typeface="Syne"/>
              <a:sym typeface="Syne"/>
            </a:endParaRPr>
          </a:p>
        </p:txBody>
      </p:sp>
      <p:sp>
        <p:nvSpPr>
          <p:cNvPr id="613" name="Google Shape;613;p44"/>
          <p:cNvSpPr txBox="1"/>
          <p:nvPr/>
        </p:nvSpPr>
        <p:spPr>
          <a:xfrm>
            <a:off x="5773788" y="3982750"/>
            <a:ext cx="7599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ap"/>
                <a:ea typeface="Asap"/>
                <a:cs typeface="Asap"/>
                <a:sym typeface="Asap"/>
              </a:rPr>
              <a:t>Country 1 users</a:t>
            </a:r>
            <a:endParaRPr sz="1200">
              <a:solidFill>
                <a:schemeClr val="dk1"/>
              </a:solidFill>
              <a:latin typeface="Asap"/>
              <a:ea typeface="Asap"/>
              <a:cs typeface="Asap"/>
              <a:sym typeface="Asap"/>
            </a:endParaRPr>
          </a:p>
        </p:txBody>
      </p:sp>
      <p:sp>
        <p:nvSpPr>
          <p:cNvPr id="614" name="Google Shape;614;p44"/>
          <p:cNvSpPr txBox="1"/>
          <p:nvPr/>
        </p:nvSpPr>
        <p:spPr>
          <a:xfrm>
            <a:off x="7664107" y="3982725"/>
            <a:ext cx="7599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sap"/>
                <a:ea typeface="Asap"/>
                <a:cs typeface="Asap"/>
                <a:sym typeface="Asap"/>
              </a:rPr>
              <a:t>Country 2 users</a:t>
            </a:r>
            <a:endParaRPr sz="1200">
              <a:solidFill>
                <a:schemeClr val="dk1"/>
              </a:solidFill>
              <a:latin typeface="Asap"/>
              <a:ea typeface="Asap"/>
              <a:cs typeface="Asap"/>
              <a:sym typeface="Asap"/>
            </a:endParaRPr>
          </a:p>
        </p:txBody>
      </p:sp>
      <p:sp>
        <p:nvSpPr>
          <p:cNvPr id="615" name="Google Shape;615;p44"/>
          <p:cNvSpPr/>
          <p:nvPr/>
        </p:nvSpPr>
        <p:spPr>
          <a:xfrm>
            <a:off x="4671738" y="3982725"/>
            <a:ext cx="1045800" cy="441900"/>
          </a:xfrm>
          <a:prstGeom prst="roundRect">
            <a:avLst>
              <a:gd fmla="val 23221" name="adj"/>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yne"/>
                <a:ea typeface="Syne"/>
                <a:cs typeface="Syne"/>
                <a:sym typeface="Syne"/>
              </a:rPr>
              <a:t>xxx</a:t>
            </a:r>
            <a:r>
              <a:rPr b="1" lang="en" sz="1200">
                <a:solidFill>
                  <a:schemeClr val="lt1"/>
                </a:solidFill>
                <a:latin typeface="Syne"/>
                <a:ea typeface="Syne"/>
                <a:cs typeface="Syne"/>
                <a:sym typeface="Syne"/>
              </a:rPr>
              <a:t> billion</a:t>
            </a:r>
            <a:endParaRPr b="1" sz="1200">
              <a:solidFill>
                <a:schemeClr val="lt1"/>
              </a:solidFill>
              <a:latin typeface="Syne"/>
              <a:ea typeface="Syne"/>
              <a:cs typeface="Syne"/>
              <a:sym typeface="Syne"/>
            </a:endParaRPr>
          </a:p>
        </p:txBody>
      </p:sp>
      <p:sp>
        <p:nvSpPr>
          <p:cNvPr id="616" name="Google Shape;616;p44"/>
          <p:cNvSpPr/>
          <p:nvPr/>
        </p:nvSpPr>
        <p:spPr>
          <a:xfrm>
            <a:off x="2085500" y="1303875"/>
            <a:ext cx="1045800" cy="441900"/>
          </a:xfrm>
          <a:prstGeom prst="roundRect">
            <a:avLst>
              <a:gd fmla="val 26392"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xh xmin</a:t>
            </a:r>
            <a:endParaRPr>
              <a:solidFill>
                <a:schemeClr val="lt1"/>
              </a:solidFill>
              <a:latin typeface="Syne"/>
              <a:ea typeface="Syne"/>
              <a:cs typeface="Syne"/>
              <a:sym typeface="Syne"/>
            </a:endParaRPr>
          </a:p>
        </p:txBody>
      </p:sp>
      <p:sp>
        <p:nvSpPr>
          <p:cNvPr id="617" name="Google Shape;617;p44"/>
          <p:cNvSpPr/>
          <p:nvPr/>
        </p:nvSpPr>
        <p:spPr>
          <a:xfrm>
            <a:off x="3372650" y="1303875"/>
            <a:ext cx="1045800" cy="441900"/>
          </a:xfrm>
          <a:prstGeom prst="roundRect">
            <a:avLst>
              <a:gd fmla="val 26392"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xx</a:t>
            </a:r>
            <a:endParaRPr>
              <a:solidFill>
                <a:schemeClr val="lt1"/>
              </a:solidFill>
              <a:latin typeface="Syne"/>
              <a:ea typeface="Syne"/>
              <a:cs typeface="Syne"/>
              <a:sym typeface="Syne"/>
            </a:endParaRPr>
          </a:p>
        </p:txBody>
      </p:sp>
      <p:sp>
        <p:nvSpPr>
          <p:cNvPr id="618" name="Google Shape;618;p44"/>
          <p:cNvSpPr/>
          <p:nvPr/>
        </p:nvSpPr>
        <p:spPr>
          <a:xfrm>
            <a:off x="6556563" y="3982725"/>
            <a:ext cx="1045800" cy="441900"/>
          </a:xfrm>
          <a:prstGeom prst="roundRect">
            <a:avLst>
              <a:gd fmla="val 23221" name="adj"/>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sz="1200">
                <a:solidFill>
                  <a:schemeClr val="lt1"/>
                </a:solidFill>
                <a:latin typeface="Syne"/>
                <a:ea typeface="Syne"/>
                <a:cs typeface="Syne"/>
                <a:sym typeface="Syne"/>
              </a:rPr>
              <a:t>xxx billion</a:t>
            </a:r>
            <a:endParaRPr b="1" sz="1200">
              <a:solidFill>
                <a:schemeClr val="lt1"/>
              </a:solidFill>
              <a:latin typeface="Syne"/>
              <a:ea typeface="Syne"/>
              <a:cs typeface="Syne"/>
              <a:sym typeface="Syne"/>
            </a:endParaRPr>
          </a:p>
        </p:txBody>
      </p:sp>
      <p:pic>
        <p:nvPicPr>
          <p:cNvPr id="619" name="Google Shape;619;p44" title="Gráfico">
            <a:hlinkClick r:id="rId4"/>
          </p:cNvPr>
          <p:cNvPicPr preferRelativeResize="0"/>
          <p:nvPr/>
        </p:nvPicPr>
        <p:blipFill>
          <a:blip r:embed="rId5">
            <a:alphaModFix/>
          </a:blip>
          <a:stretch>
            <a:fillRect/>
          </a:stretch>
        </p:blipFill>
        <p:spPr>
          <a:xfrm>
            <a:off x="721888" y="2709320"/>
            <a:ext cx="3783225" cy="1562380"/>
          </a:xfrm>
          <a:prstGeom prst="rect">
            <a:avLst/>
          </a:prstGeom>
          <a:noFill/>
          <a:ln>
            <a:noFill/>
          </a:ln>
        </p:spPr>
      </p:pic>
      <p:pic>
        <p:nvPicPr>
          <p:cNvPr id="620" name="Google Shape;620;p44" title="Gráfico">
            <a:hlinkClick r:id="rId6"/>
          </p:cNvPr>
          <p:cNvPicPr preferRelativeResize="0"/>
          <p:nvPr/>
        </p:nvPicPr>
        <p:blipFill>
          <a:blip r:embed="rId7">
            <a:alphaModFix/>
          </a:blip>
          <a:stretch>
            <a:fillRect/>
          </a:stretch>
        </p:blipFill>
        <p:spPr>
          <a:xfrm>
            <a:off x="4807150" y="1548425"/>
            <a:ext cx="3453624" cy="213895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STUDIES</a:t>
            </a:r>
            <a:endParaRPr/>
          </a:p>
        </p:txBody>
      </p:sp>
      <p:sp>
        <p:nvSpPr>
          <p:cNvPr id="626" name="Google Shape;626;p45"/>
          <p:cNvSpPr txBox="1"/>
          <p:nvPr>
            <p:ph idx="4294967295" type="subTitle"/>
          </p:nvPr>
        </p:nvSpPr>
        <p:spPr>
          <a:xfrm>
            <a:off x="1598600" y="1264125"/>
            <a:ext cx="2790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I</a:t>
            </a:r>
            <a:r>
              <a:rPr b="1" lang="en" sz="1800">
                <a:latin typeface="Syne"/>
                <a:ea typeface="Syne"/>
                <a:cs typeface="Syne"/>
                <a:sym typeface="Syne"/>
              </a:rPr>
              <a:t>nstagram giveaway</a:t>
            </a:r>
            <a:endParaRPr b="1" sz="1800">
              <a:latin typeface="Syne"/>
              <a:ea typeface="Syne"/>
              <a:cs typeface="Syne"/>
              <a:sym typeface="Syne"/>
            </a:endParaRPr>
          </a:p>
        </p:txBody>
      </p:sp>
      <p:sp>
        <p:nvSpPr>
          <p:cNvPr id="627" name="Google Shape;627;p45"/>
          <p:cNvSpPr txBox="1"/>
          <p:nvPr>
            <p:ph idx="4294967295" type="subTitle"/>
          </p:nvPr>
        </p:nvSpPr>
        <p:spPr>
          <a:xfrm>
            <a:off x="1598600" y="1787600"/>
            <a:ext cx="2614800" cy="51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product giveaway for our second anniversary</a:t>
            </a:r>
            <a:endParaRPr/>
          </a:p>
        </p:txBody>
      </p:sp>
      <p:sp>
        <p:nvSpPr>
          <p:cNvPr id="628" name="Google Shape;628;p45"/>
          <p:cNvSpPr txBox="1"/>
          <p:nvPr>
            <p:ph idx="4294967295" type="subTitle"/>
          </p:nvPr>
        </p:nvSpPr>
        <p:spPr>
          <a:xfrm>
            <a:off x="796700" y="2505535"/>
            <a:ext cx="34167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A</a:t>
            </a:r>
            <a:r>
              <a:rPr b="1" lang="en" sz="1800">
                <a:latin typeface="Syne"/>
                <a:ea typeface="Syne"/>
                <a:cs typeface="Syne"/>
                <a:sym typeface="Syne"/>
              </a:rPr>
              <a:t>pproach</a:t>
            </a:r>
            <a:endParaRPr b="1" sz="1800">
              <a:latin typeface="Syne"/>
              <a:ea typeface="Syne"/>
              <a:cs typeface="Syne"/>
              <a:sym typeface="Syne"/>
            </a:endParaRPr>
          </a:p>
        </p:txBody>
      </p:sp>
      <p:sp>
        <p:nvSpPr>
          <p:cNvPr id="629" name="Google Shape;629;p45"/>
          <p:cNvSpPr txBox="1"/>
          <p:nvPr>
            <p:ph idx="4294967295" type="subTitle"/>
          </p:nvPr>
        </p:nvSpPr>
        <p:spPr>
          <a:xfrm>
            <a:off x="796700" y="2924000"/>
            <a:ext cx="3416700" cy="16845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SzPts val="1200"/>
              <a:buChar char="●"/>
            </a:pPr>
            <a:r>
              <a:rPr lang="en"/>
              <a:t>Preparing a set of posts and stories we can share on Instagram to let more people know about our brand</a:t>
            </a:r>
            <a:endParaRPr/>
          </a:p>
          <a:p>
            <a:pPr indent="-304800" lvl="0" marL="342900" rtl="0" algn="l">
              <a:spcBef>
                <a:spcPts val="0"/>
              </a:spcBef>
              <a:spcAft>
                <a:spcPts val="0"/>
              </a:spcAft>
              <a:buSzPts val="1200"/>
              <a:buChar char="●"/>
            </a:pPr>
            <a:r>
              <a:rPr lang="en"/>
              <a:t>We can get shared more and maybe reach virality if our content is attractive and easy to share</a:t>
            </a:r>
            <a:endParaRPr/>
          </a:p>
        </p:txBody>
      </p:sp>
      <p:sp>
        <p:nvSpPr>
          <p:cNvPr id="630" name="Google Shape;630;p45"/>
          <p:cNvSpPr txBox="1"/>
          <p:nvPr>
            <p:ph idx="4294967295" type="subTitle"/>
          </p:nvPr>
        </p:nvSpPr>
        <p:spPr>
          <a:xfrm>
            <a:off x="4463991" y="1178875"/>
            <a:ext cx="2516400" cy="44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800">
                <a:latin typeface="Syne"/>
                <a:ea typeface="Syne"/>
                <a:cs typeface="Syne"/>
                <a:sym typeface="Syne"/>
              </a:rPr>
              <a:t>R</a:t>
            </a:r>
            <a:r>
              <a:rPr b="1" lang="en" sz="1800">
                <a:latin typeface="Syne"/>
                <a:ea typeface="Syne"/>
                <a:cs typeface="Syne"/>
                <a:sym typeface="Syne"/>
              </a:rPr>
              <a:t>esults</a:t>
            </a:r>
            <a:endParaRPr b="1" sz="1800">
              <a:latin typeface="Syne"/>
              <a:ea typeface="Syne"/>
              <a:cs typeface="Syne"/>
              <a:sym typeface="Syne"/>
            </a:endParaRPr>
          </a:p>
        </p:txBody>
      </p:sp>
      <p:sp>
        <p:nvSpPr>
          <p:cNvPr id="631" name="Google Shape;631;p45"/>
          <p:cNvSpPr txBox="1"/>
          <p:nvPr>
            <p:ph idx="4294967295" type="subTitle"/>
          </p:nvPr>
        </p:nvSpPr>
        <p:spPr>
          <a:xfrm>
            <a:off x="6244200" y="2996125"/>
            <a:ext cx="2179800" cy="6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posted on weekdays is shared more</a:t>
            </a:r>
            <a:endParaRPr/>
          </a:p>
        </p:txBody>
      </p:sp>
      <p:sp>
        <p:nvSpPr>
          <p:cNvPr id="632" name="Google Shape;632;p45"/>
          <p:cNvSpPr txBox="1"/>
          <p:nvPr>
            <p:ph idx="4294967295" type="subTitle"/>
          </p:nvPr>
        </p:nvSpPr>
        <p:spPr>
          <a:xfrm>
            <a:off x="6244200" y="3843400"/>
            <a:ext cx="2179800" cy="68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 must design new content to keep new users</a:t>
            </a:r>
            <a:endParaRPr/>
          </a:p>
        </p:txBody>
      </p:sp>
      <p:sp>
        <p:nvSpPr>
          <p:cNvPr id="633" name="Google Shape;633;p45"/>
          <p:cNvSpPr txBox="1"/>
          <p:nvPr>
            <p:ph idx="4294967295" type="subTitle"/>
          </p:nvPr>
        </p:nvSpPr>
        <p:spPr>
          <a:xfrm>
            <a:off x="4464050" y="2238754"/>
            <a:ext cx="1263600" cy="51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shares</a:t>
            </a:r>
            <a:endParaRPr/>
          </a:p>
        </p:txBody>
      </p:sp>
      <p:sp>
        <p:nvSpPr>
          <p:cNvPr id="634" name="Google Shape;634;p45"/>
          <p:cNvSpPr txBox="1"/>
          <p:nvPr>
            <p:ph idx="4294967295" type="subTitle"/>
          </p:nvPr>
        </p:nvSpPr>
        <p:spPr>
          <a:xfrm>
            <a:off x="5814713" y="2238769"/>
            <a:ext cx="1263600" cy="51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followers</a:t>
            </a:r>
            <a:endParaRPr/>
          </a:p>
        </p:txBody>
      </p:sp>
      <p:sp>
        <p:nvSpPr>
          <p:cNvPr id="635" name="Google Shape;635;p45"/>
          <p:cNvSpPr txBox="1"/>
          <p:nvPr>
            <p:ph idx="4294967295" type="subTitle"/>
          </p:nvPr>
        </p:nvSpPr>
        <p:spPr>
          <a:xfrm>
            <a:off x="7165401" y="2238769"/>
            <a:ext cx="1263600" cy="51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clicks</a:t>
            </a:r>
            <a:endParaRPr/>
          </a:p>
        </p:txBody>
      </p:sp>
      <p:sp>
        <p:nvSpPr>
          <p:cNvPr id="636" name="Google Shape;636;p45"/>
          <p:cNvSpPr/>
          <p:nvPr/>
        </p:nvSpPr>
        <p:spPr>
          <a:xfrm>
            <a:off x="720000" y="1395188"/>
            <a:ext cx="771600" cy="771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5"/>
          <p:cNvSpPr/>
          <p:nvPr/>
        </p:nvSpPr>
        <p:spPr>
          <a:xfrm>
            <a:off x="4576575" y="1632525"/>
            <a:ext cx="1045800" cy="572700"/>
          </a:xfrm>
          <a:prstGeom prst="roundRect">
            <a:avLst>
              <a:gd fmla="val 27204"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23%</a:t>
            </a:r>
            <a:endParaRPr b="1">
              <a:solidFill>
                <a:schemeClr val="lt1"/>
              </a:solidFill>
              <a:latin typeface="Syne"/>
              <a:ea typeface="Syne"/>
              <a:cs typeface="Syne"/>
              <a:sym typeface="Syne"/>
            </a:endParaRPr>
          </a:p>
        </p:txBody>
      </p:sp>
      <p:sp>
        <p:nvSpPr>
          <p:cNvPr id="638" name="Google Shape;638;p45"/>
          <p:cNvSpPr/>
          <p:nvPr/>
        </p:nvSpPr>
        <p:spPr>
          <a:xfrm>
            <a:off x="4464050" y="3052225"/>
            <a:ext cx="1745400" cy="572700"/>
          </a:xfrm>
          <a:prstGeom prst="roundRect">
            <a:avLst>
              <a:gd fmla="val 24878" name="adj"/>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Key takeaway 1</a:t>
            </a:r>
            <a:endParaRPr b="1">
              <a:solidFill>
                <a:schemeClr val="lt1"/>
              </a:solidFill>
              <a:latin typeface="Syne"/>
              <a:ea typeface="Syne"/>
              <a:cs typeface="Syne"/>
              <a:sym typeface="Syne"/>
            </a:endParaRPr>
          </a:p>
        </p:txBody>
      </p:sp>
      <p:grpSp>
        <p:nvGrpSpPr>
          <p:cNvPr id="639" name="Google Shape;639;p45"/>
          <p:cNvGrpSpPr/>
          <p:nvPr/>
        </p:nvGrpSpPr>
        <p:grpSpPr>
          <a:xfrm>
            <a:off x="911980" y="1587175"/>
            <a:ext cx="387641" cy="387661"/>
            <a:chOff x="864491" y="1723250"/>
            <a:chExt cx="397866" cy="397887"/>
          </a:xfrm>
        </p:grpSpPr>
        <p:sp>
          <p:nvSpPr>
            <p:cNvPr id="640" name="Google Shape;640;p4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 name="Google Shape;643;p45"/>
          <p:cNvSpPr/>
          <p:nvPr/>
        </p:nvSpPr>
        <p:spPr>
          <a:xfrm>
            <a:off x="4464050" y="3899500"/>
            <a:ext cx="1745400" cy="572700"/>
          </a:xfrm>
          <a:prstGeom prst="roundRect">
            <a:avLst>
              <a:gd fmla="val 24878" name="adj"/>
            </a:avLst>
          </a:prstGeom>
          <a:solidFill>
            <a:schemeClr val="accent1"/>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Key takeaway 2</a:t>
            </a:r>
            <a:endParaRPr b="1">
              <a:solidFill>
                <a:schemeClr val="lt1"/>
              </a:solidFill>
              <a:latin typeface="Syne"/>
              <a:ea typeface="Syne"/>
              <a:cs typeface="Syne"/>
              <a:sym typeface="Syne"/>
            </a:endParaRPr>
          </a:p>
        </p:txBody>
      </p:sp>
      <p:sp>
        <p:nvSpPr>
          <p:cNvPr id="644" name="Google Shape;644;p45"/>
          <p:cNvSpPr/>
          <p:nvPr/>
        </p:nvSpPr>
        <p:spPr>
          <a:xfrm>
            <a:off x="5925438" y="1632525"/>
            <a:ext cx="1045800" cy="572700"/>
          </a:xfrm>
          <a:prstGeom prst="roundRect">
            <a:avLst>
              <a:gd fmla="val 27204"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80</a:t>
            </a:r>
            <a:r>
              <a:rPr b="1" lang="en">
                <a:solidFill>
                  <a:schemeClr val="lt1"/>
                </a:solidFill>
                <a:latin typeface="Syne"/>
                <a:ea typeface="Syne"/>
                <a:cs typeface="Syne"/>
                <a:sym typeface="Syne"/>
              </a:rPr>
              <a:t>%</a:t>
            </a:r>
            <a:endParaRPr b="1">
              <a:solidFill>
                <a:schemeClr val="lt1"/>
              </a:solidFill>
              <a:latin typeface="Syne"/>
              <a:ea typeface="Syne"/>
              <a:cs typeface="Syne"/>
              <a:sym typeface="Syne"/>
            </a:endParaRPr>
          </a:p>
        </p:txBody>
      </p:sp>
      <p:sp>
        <p:nvSpPr>
          <p:cNvPr id="645" name="Google Shape;645;p45"/>
          <p:cNvSpPr/>
          <p:nvPr/>
        </p:nvSpPr>
        <p:spPr>
          <a:xfrm>
            <a:off x="7274313" y="1632525"/>
            <a:ext cx="1045800" cy="572700"/>
          </a:xfrm>
          <a:prstGeom prst="roundRect">
            <a:avLst>
              <a:gd fmla="val 27204" name="adj"/>
            </a:avLst>
          </a:prstGeom>
          <a:solidFill>
            <a:schemeClr val="accent2"/>
          </a:solid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lt1"/>
                </a:solidFill>
                <a:latin typeface="Syne"/>
                <a:ea typeface="Syne"/>
                <a:cs typeface="Syne"/>
                <a:sym typeface="Syne"/>
              </a:rPr>
              <a:t>10</a:t>
            </a:r>
            <a:r>
              <a:rPr b="1" lang="en">
                <a:solidFill>
                  <a:schemeClr val="lt1"/>
                </a:solidFill>
                <a:latin typeface="Syne"/>
                <a:ea typeface="Syne"/>
                <a:cs typeface="Syne"/>
                <a:sym typeface="Syne"/>
              </a:rPr>
              <a:t>%</a:t>
            </a:r>
            <a:endParaRPr b="1">
              <a:solidFill>
                <a:schemeClr val="lt1"/>
              </a:solidFill>
              <a:latin typeface="Syne"/>
              <a:ea typeface="Syne"/>
              <a:cs typeface="Syne"/>
              <a:sym typeface="Syn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OF THIS TEMPLATE</a:t>
            </a:r>
            <a:endParaRPr/>
          </a:p>
        </p:txBody>
      </p:sp>
      <p:sp>
        <p:nvSpPr>
          <p:cNvPr id="343" name="Google Shape;343;p28"/>
          <p:cNvSpPr txBox="1"/>
          <p:nvPr>
            <p:ph idx="1" type="body"/>
          </p:nvPr>
        </p:nvSpPr>
        <p:spPr>
          <a:xfrm>
            <a:off x="720000" y="1103050"/>
            <a:ext cx="7704000" cy="34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344" name="Google Shape;344;p28"/>
          <p:cNvGraphicFramePr/>
          <p:nvPr/>
        </p:nvGraphicFramePr>
        <p:xfrm>
          <a:off x="720000" y="1632091"/>
          <a:ext cx="3000000" cy="3000000"/>
        </p:xfrm>
        <a:graphic>
          <a:graphicData uri="http://schemas.openxmlformats.org/drawingml/2006/table">
            <a:tbl>
              <a:tblPr>
                <a:noFill/>
                <a:tableStyleId>{39449AA8-75D8-4EC5-AE08-8D94BAE04BC3}</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lt1"/>
                          </a:solidFill>
                          <a:latin typeface="Syne"/>
                          <a:ea typeface="Syne"/>
                          <a:cs typeface="Syne"/>
                          <a:sym typeface="Syne"/>
                          <a:hlinkClick action="ppaction://hlinksldjump" r:id="rId3">
                            <a:extLst>
                              <a:ext uri="{A12FA001-AC4F-418D-AE19-62706E023703}">
                                <ahyp:hlinkClr val="tx"/>
                              </a:ext>
                            </a:extLst>
                          </a:hlinkClick>
                        </a:rPr>
                        <a:t>Fonts</a:t>
                      </a:r>
                      <a:endParaRPr b="1" sz="1000" u="sng">
                        <a:solidFill>
                          <a:schemeClr val="lt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Asap"/>
                          <a:ea typeface="Asap"/>
                          <a:cs typeface="Asap"/>
                          <a:sym typeface="Asap"/>
                        </a:rPr>
                        <a:t>To view this template correctly in PowerPoint, download and install the fonts we used</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lt1"/>
                          </a:solidFill>
                          <a:latin typeface="Syne"/>
                          <a:ea typeface="Syne"/>
                          <a:cs typeface="Syne"/>
                          <a:sym typeface="Syne"/>
                          <a:hlinkClick action="ppaction://hlinksldjump" r:id="rId4">
                            <a:extLst>
                              <a:ext uri="{A12FA001-AC4F-418D-AE19-62706E023703}">
                                <ahyp:hlinkClr val="tx"/>
                              </a:ext>
                            </a:extLst>
                          </a:hlinkClick>
                        </a:rPr>
                        <a:t>Used</a:t>
                      </a:r>
                      <a:r>
                        <a:rPr b="1" lang="en" sz="1000">
                          <a:solidFill>
                            <a:schemeClr val="lt1"/>
                          </a:solidFill>
                          <a:latin typeface="Syne"/>
                          <a:ea typeface="Syne"/>
                          <a:cs typeface="Syne"/>
                          <a:sym typeface="Syne"/>
                        </a:rPr>
                        <a:t> and </a:t>
                      </a:r>
                      <a:r>
                        <a:rPr b="1" lang="en" sz="1000" u="sng">
                          <a:solidFill>
                            <a:schemeClr val="lt1"/>
                          </a:solidFill>
                          <a:latin typeface="Syne"/>
                          <a:ea typeface="Syne"/>
                          <a:cs typeface="Syne"/>
                          <a:sym typeface="Syne"/>
                          <a:hlinkClick action="ppaction://hlinksldjump" r:id="rId5">
                            <a:extLst>
                              <a:ext uri="{A12FA001-AC4F-418D-AE19-62706E023703}">
                                <ahyp:hlinkClr val="tx"/>
                              </a:ext>
                            </a:extLst>
                          </a:hlinkClick>
                        </a:rPr>
                        <a:t>alternative</a:t>
                      </a:r>
                      <a:r>
                        <a:rPr b="1" lang="en" sz="1000" u="sng">
                          <a:solidFill>
                            <a:schemeClr val="lt1"/>
                          </a:solidFill>
                          <a:latin typeface="Syne"/>
                          <a:ea typeface="Syne"/>
                          <a:cs typeface="Syne"/>
                          <a:sym typeface="Syne"/>
                          <a:hlinkClick action="ppaction://hlinksldjump" r:id="rId6">
                            <a:extLst>
                              <a:ext uri="{A12FA001-AC4F-418D-AE19-62706E023703}">
                                <ahyp:hlinkClr val="tx"/>
                              </a:ext>
                            </a:extLst>
                          </a:hlinkClick>
                        </a:rPr>
                        <a:t> resources</a:t>
                      </a:r>
                      <a:endParaRPr b="1" sz="1000" u="sng">
                        <a:solidFill>
                          <a:schemeClr val="lt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Asap"/>
                          <a:ea typeface="Asap"/>
                          <a:cs typeface="Asap"/>
                          <a:sym typeface="Asap"/>
                        </a:rPr>
                        <a:t>An assortment of graphic resources that are suitable for use in this presentation</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lt1"/>
                          </a:solidFill>
                          <a:latin typeface="Syne"/>
                          <a:ea typeface="Syne"/>
                          <a:cs typeface="Syne"/>
                          <a:sym typeface="Syne"/>
                          <a:hlinkClick action="ppaction://hlinksldjump" r:id="rId7">
                            <a:extLst>
                              <a:ext uri="{A12FA001-AC4F-418D-AE19-62706E023703}">
                                <ahyp:hlinkClr val="tx"/>
                              </a:ext>
                            </a:extLst>
                          </a:hlinkClick>
                        </a:rPr>
                        <a:t>Thanks slide</a:t>
                      </a:r>
                      <a:endParaRPr b="1" sz="1000" u="sng">
                        <a:solidFill>
                          <a:schemeClr val="lt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Asap"/>
                          <a:ea typeface="Asap"/>
                          <a:cs typeface="Asap"/>
                          <a:sym typeface="Asap"/>
                        </a:rPr>
                        <a:t>You must keep it so that proper credits for our design are given</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lt1"/>
                          </a:solidFill>
                          <a:latin typeface="Syne"/>
                          <a:ea typeface="Syne"/>
                          <a:cs typeface="Syne"/>
                          <a:sym typeface="Syne"/>
                          <a:hlinkClick action="ppaction://hlinksldjump" r:id="rId8">
                            <a:extLst>
                              <a:ext uri="{A12FA001-AC4F-418D-AE19-62706E023703}">
                                <ahyp:hlinkClr val="tx"/>
                              </a:ext>
                            </a:extLst>
                          </a:hlinkClick>
                        </a:rPr>
                        <a:t>Colors</a:t>
                      </a:r>
                      <a:endParaRPr b="1" sz="1000" u="sng">
                        <a:solidFill>
                          <a:schemeClr val="lt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Asap"/>
                          <a:ea typeface="Asap"/>
                          <a:cs typeface="Asap"/>
                          <a:sym typeface="Asap"/>
                        </a:rPr>
                        <a:t>All the colors used in this presentation</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lt1"/>
                          </a:solidFill>
                          <a:latin typeface="Syne"/>
                          <a:ea typeface="Syne"/>
                          <a:cs typeface="Syne"/>
                          <a:sym typeface="Syne"/>
                          <a:hlinkClick action="ppaction://hlinksldjump" r:id="rId9">
                            <a:extLst>
                              <a:ext uri="{A12FA001-AC4F-418D-AE19-62706E023703}">
                                <ahyp:hlinkClr val="tx"/>
                              </a:ext>
                            </a:extLst>
                          </a:hlinkClick>
                        </a:rPr>
                        <a:t>Icons</a:t>
                      </a:r>
                      <a:r>
                        <a:rPr b="1" lang="en" sz="1000">
                          <a:solidFill>
                            <a:schemeClr val="lt1"/>
                          </a:solidFill>
                          <a:latin typeface="Syne"/>
                          <a:ea typeface="Syne"/>
                          <a:cs typeface="Syne"/>
                          <a:sym typeface="Syne"/>
                        </a:rPr>
                        <a:t> and </a:t>
                      </a:r>
                      <a:r>
                        <a:rPr b="1" lang="en" sz="1000" u="sng">
                          <a:solidFill>
                            <a:schemeClr val="lt1"/>
                          </a:solidFill>
                          <a:latin typeface="Syne"/>
                          <a:ea typeface="Syne"/>
                          <a:cs typeface="Syne"/>
                          <a:sym typeface="Syne"/>
                          <a:hlinkClick action="ppaction://hlinksldjump" r:id="rId10">
                            <a:extLst>
                              <a:ext uri="{A12FA001-AC4F-418D-AE19-62706E023703}">
                                <ahyp:hlinkClr val="tx"/>
                              </a:ext>
                            </a:extLst>
                          </a:hlinkClick>
                        </a:rPr>
                        <a:t>infographic resources</a:t>
                      </a:r>
                      <a:endParaRPr b="1" sz="1000" u="sng">
                        <a:solidFill>
                          <a:schemeClr val="lt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Asap"/>
                          <a:ea typeface="Asap"/>
                          <a:cs typeface="Asap"/>
                          <a:sym typeface="Asap"/>
                        </a:rPr>
                        <a:t>These can be used in the template, and their size and color can be edited</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lt1"/>
                          </a:solidFill>
                          <a:latin typeface="Syne"/>
                          <a:ea typeface="Syne"/>
                          <a:cs typeface="Syne"/>
                          <a:sym typeface="Syne"/>
                        </a:rPr>
                        <a:t>Editable presentation theme </a:t>
                      </a:r>
                      <a:endParaRPr b="1" sz="1000">
                        <a:solidFill>
                          <a:schemeClr val="lt1"/>
                        </a:solidFill>
                        <a:latin typeface="Syne"/>
                        <a:ea typeface="Syne"/>
                        <a:cs typeface="Syne"/>
                        <a:sym typeface="Syne"/>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Asap"/>
                          <a:ea typeface="Asap"/>
                          <a:cs typeface="Asap"/>
                          <a:sym typeface="Asap"/>
                        </a:rPr>
                        <a:t>You can edit the master slides easily. For more info, click </a:t>
                      </a:r>
                      <a:r>
                        <a:rPr b="1" lang="en" sz="1000" u="sng">
                          <a:solidFill>
                            <a:schemeClr val="dk1"/>
                          </a:solidFill>
                          <a:latin typeface="Asap"/>
                          <a:ea typeface="Asap"/>
                          <a:cs typeface="Asap"/>
                          <a:sym typeface="Asap"/>
                          <a:hlinkClick r:id="rId11">
                            <a:extLst>
                              <a:ext uri="{A12FA001-AC4F-418D-AE19-62706E023703}">
                                <ahyp:hlinkClr val="tx"/>
                              </a:ext>
                            </a:extLst>
                          </a:hlinkClick>
                        </a:rPr>
                        <a:t>here</a:t>
                      </a:r>
                      <a:endParaRPr sz="1000">
                        <a:solidFill>
                          <a:schemeClr val="dk1"/>
                        </a:solidFill>
                        <a:latin typeface="Asap"/>
                        <a:ea typeface="Asap"/>
                        <a:cs typeface="Asap"/>
                        <a:sym typeface="Asap"/>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345" name="Google Shape;345;p28"/>
          <p:cNvSpPr txBox="1"/>
          <p:nvPr/>
        </p:nvSpPr>
        <p:spPr>
          <a:xfrm>
            <a:off x="720000" y="4032303"/>
            <a:ext cx="22587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yne"/>
                <a:ea typeface="Syne"/>
                <a:cs typeface="Syne"/>
                <a:sym typeface="Syne"/>
              </a:rPr>
              <a:t>For more info:</a:t>
            </a:r>
            <a:br>
              <a:rPr b="1" lang="en" sz="1000">
                <a:solidFill>
                  <a:schemeClr val="dk1"/>
                </a:solidFill>
                <a:latin typeface="Syne"/>
                <a:ea typeface="Syne"/>
                <a:cs typeface="Syne"/>
                <a:sym typeface="Syne"/>
              </a:rPr>
            </a:br>
            <a:r>
              <a:rPr b="1" lang="en" sz="1000" u="sng">
                <a:solidFill>
                  <a:schemeClr val="dk1"/>
                </a:solidFill>
                <a:latin typeface="Syne"/>
                <a:ea typeface="Syne"/>
                <a:cs typeface="Syne"/>
                <a:sym typeface="Syne"/>
                <a:hlinkClick r:id="rId12">
                  <a:extLst>
                    <a:ext uri="{A12FA001-AC4F-418D-AE19-62706E023703}">
                      <ahyp:hlinkClr val="tx"/>
                    </a:ext>
                  </a:extLst>
                </a:hlinkClick>
              </a:rPr>
              <a:t>SLIDESGO</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3">
                  <a:extLst>
                    <a:ext uri="{A12FA001-AC4F-418D-AE19-62706E023703}">
                      <ahyp:hlinkClr val="tx"/>
                    </a:ext>
                  </a:extLst>
                </a:hlinkClick>
              </a:rPr>
              <a:t>BLOG</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4">
                  <a:extLst>
                    <a:ext uri="{A12FA001-AC4F-418D-AE19-62706E023703}">
                      <ahyp:hlinkClr val="tx"/>
                    </a:ext>
                  </a:extLst>
                </a:hlinkClick>
              </a:rPr>
              <a:t>FAQs</a:t>
            </a:r>
            <a:endParaRPr b="1" sz="1000" u="sng">
              <a:solidFill>
                <a:schemeClr val="dk1"/>
              </a:solidFill>
              <a:latin typeface="Syne"/>
              <a:ea typeface="Syne"/>
              <a:cs typeface="Syne"/>
              <a:sym typeface="Syne"/>
            </a:endParaRPr>
          </a:p>
        </p:txBody>
      </p:sp>
      <p:sp>
        <p:nvSpPr>
          <p:cNvPr id="346" name="Google Shape;346;p28"/>
          <p:cNvSpPr txBox="1"/>
          <p:nvPr/>
        </p:nvSpPr>
        <p:spPr>
          <a:xfrm>
            <a:off x="3339875" y="4032303"/>
            <a:ext cx="42621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yne"/>
                <a:ea typeface="Syne"/>
                <a:cs typeface="Syne"/>
                <a:sym typeface="Syne"/>
              </a:rPr>
              <a:t>You can visit our sister </a:t>
            </a:r>
            <a:r>
              <a:rPr lang="en" sz="1000">
                <a:solidFill>
                  <a:schemeClr val="dk1"/>
                </a:solidFill>
                <a:latin typeface="Syne"/>
                <a:ea typeface="Syne"/>
                <a:cs typeface="Syne"/>
                <a:sym typeface="Syne"/>
              </a:rPr>
              <a:t>projects</a:t>
            </a:r>
            <a:r>
              <a:rPr lang="en" sz="1000">
                <a:solidFill>
                  <a:schemeClr val="dk1"/>
                </a:solidFill>
                <a:latin typeface="Syne"/>
                <a:ea typeface="Syne"/>
                <a:cs typeface="Syne"/>
                <a:sym typeface="Syne"/>
              </a:rPr>
              <a:t>:</a:t>
            </a:r>
            <a:br>
              <a:rPr b="1" lang="en" sz="1000">
                <a:solidFill>
                  <a:schemeClr val="dk1"/>
                </a:solidFill>
                <a:latin typeface="Syne"/>
                <a:ea typeface="Syne"/>
                <a:cs typeface="Syne"/>
                <a:sym typeface="Syne"/>
              </a:rPr>
            </a:br>
            <a:r>
              <a:rPr b="1" lang="en" sz="1000" u="sng">
                <a:solidFill>
                  <a:schemeClr val="dk1"/>
                </a:solidFill>
                <a:latin typeface="Syne"/>
                <a:ea typeface="Syne"/>
                <a:cs typeface="Syne"/>
                <a:sym typeface="Syne"/>
                <a:hlinkClick r:id="rId15">
                  <a:extLst>
                    <a:ext uri="{A12FA001-AC4F-418D-AE19-62706E023703}">
                      <ahyp:hlinkClr val="tx"/>
                    </a:ext>
                  </a:extLst>
                </a:hlinkClick>
              </a:rPr>
              <a:t>FREEPIK</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6">
                  <a:extLst>
                    <a:ext uri="{A12FA001-AC4F-418D-AE19-62706E023703}">
                      <ahyp:hlinkClr val="tx"/>
                    </a:ext>
                  </a:extLst>
                </a:hlinkClick>
              </a:rPr>
              <a:t>FLATICON</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7">
                  <a:extLst>
                    <a:ext uri="{A12FA001-AC4F-418D-AE19-62706E023703}">
                      <ahyp:hlinkClr val="tx"/>
                    </a:ext>
                  </a:extLst>
                </a:hlinkClick>
              </a:rPr>
              <a:t>STORYSET</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8">
                  <a:extLst>
                    <a:ext uri="{A12FA001-AC4F-418D-AE19-62706E023703}">
                      <ahyp:hlinkClr val="tx"/>
                    </a:ext>
                  </a:extLst>
                </a:hlinkClick>
              </a:rPr>
              <a:t>WEPIK</a:t>
            </a:r>
            <a:r>
              <a:rPr b="1" lang="en" sz="1000">
                <a:solidFill>
                  <a:schemeClr val="dk1"/>
                </a:solidFill>
                <a:latin typeface="Syne"/>
                <a:ea typeface="Syne"/>
                <a:cs typeface="Syne"/>
                <a:sym typeface="Syne"/>
              </a:rPr>
              <a:t> | </a:t>
            </a:r>
            <a:r>
              <a:rPr b="1" lang="en" sz="1000" u="sng">
                <a:solidFill>
                  <a:schemeClr val="dk1"/>
                </a:solidFill>
                <a:latin typeface="Syne"/>
                <a:ea typeface="Syne"/>
                <a:cs typeface="Syne"/>
                <a:sym typeface="Syne"/>
                <a:hlinkClick r:id="rId19">
                  <a:extLst>
                    <a:ext uri="{A12FA001-AC4F-418D-AE19-62706E023703}">
                      <ahyp:hlinkClr val="tx"/>
                    </a:ext>
                  </a:extLst>
                </a:hlinkClick>
              </a:rPr>
              <a:t>VIDEVO</a:t>
            </a:r>
            <a:endParaRPr b="1" sz="1000">
              <a:solidFill>
                <a:schemeClr val="dk1"/>
              </a:solidFill>
              <a:latin typeface="Syne"/>
              <a:ea typeface="Syne"/>
              <a:cs typeface="Syne"/>
              <a:sym typeface="Syn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6"/>
          <p:cNvSpPr txBox="1"/>
          <p:nvPr>
            <p:ph idx="1" type="subTitle"/>
          </p:nvPr>
        </p:nvSpPr>
        <p:spPr>
          <a:xfrm>
            <a:off x="1115350" y="1700400"/>
            <a:ext cx="4473000" cy="11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Do you have any questions?</a:t>
            </a:r>
            <a:endParaRPr b="1" sz="1400"/>
          </a:p>
          <a:p>
            <a:pPr indent="0" lvl="0" marL="0" rtl="0" algn="l">
              <a:spcBef>
                <a:spcPts val="100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yourwebsite.com</a:t>
            </a:r>
            <a:endParaRPr/>
          </a:p>
        </p:txBody>
      </p:sp>
      <p:sp>
        <p:nvSpPr>
          <p:cNvPr id="651" name="Google Shape;651;p46"/>
          <p:cNvSpPr txBox="1"/>
          <p:nvPr>
            <p:ph type="ctrTitle"/>
          </p:nvPr>
        </p:nvSpPr>
        <p:spPr>
          <a:xfrm>
            <a:off x="1115250" y="535000"/>
            <a:ext cx="4473000" cy="105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52" name="Google Shape;652;p46"/>
          <p:cNvSpPr txBox="1"/>
          <p:nvPr/>
        </p:nvSpPr>
        <p:spPr>
          <a:xfrm>
            <a:off x="1115299" y="4107575"/>
            <a:ext cx="4379400" cy="43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Asap"/>
                <a:ea typeface="Asap"/>
                <a:cs typeface="Asap"/>
                <a:sym typeface="Asap"/>
              </a:rPr>
              <a:t>Please keep this slide for attribution</a:t>
            </a:r>
            <a:endParaRPr sz="1000">
              <a:solidFill>
                <a:schemeClr val="dk1"/>
              </a:solidFill>
              <a:latin typeface="Asap"/>
              <a:ea typeface="Asap"/>
              <a:cs typeface="Asap"/>
              <a:sym typeface="Asap"/>
            </a:endParaRPr>
          </a:p>
        </p:txBody>
      </p:sp>
      <p:grpSp>
        <p:nvGrpSpPr>
          <p:cNvPr id="653" name="Google Shape;653;p46"/>
          <p:cNvGrpSpPr/>
          <p:nvPr/>
        </p:nvGrpSpPr>
        <p:grpSpPr>
          <a:xfrm>
            <a:off x="1185567" y="3016860"/>
            <a:ext cx="434435" cy="434452"/>
            <a:chOff x="266768" y="1721375"/>
            <a:chExt cx="397907" cy="397887"/>
          </a:xfrm>
        </p:grpSpPr>
        <p:sp>
          <p:nvSpPr>
            <p:cNvPr id="654" name="Google Shape;654;p4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46"/>
          <p:cNvGrpSpPr/>
          <p:nvPr/>
        </p:nvGrpSpPr>
        <p:grpSpPr>
          <a:xfrm>
            <a:off x="2371940" y="3016860"/>
            <a:ext cx="434413" cy="434452"/>
            <a:chOff x="1379798" y="1723250"/>
            <a:chExt cx="397887" cy="397887"/>
          </a:xfrm>
        </p:grpSpPr>
        <p:sp>
          <p:nvSpPr>
            <p:cNvPr id="657" name="Google Shape;657;p4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46"/>
          <p:cNvGrpSpPr/>
          <p:nvPr/>
        </p:nvGrpSpPr>
        <p:grpSpPr>
          <a:xfrm>
            <a:off x="1778777" y="3016860"/>
            <a:ext cx="434390" cy="434452"/>
            <a:chOff x="864491" y="1723250"/>
            <a:chExt cx="397866" cy="397887"/>
          </a:xfrm>
        </p:grpSpPr>
        <p:sp>
          <p:nvSpPr>
            <p:cNvPr id="662" name="Google Shape;662;p4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46"/>
          <p:cNvGrpSpPr/>
          <p:nvPr/>
        </p:nvGrpSpPr>
        <p:grpSpPr>
          <a:xfrm flipH="1">
            <a:off x="5950465" y="1591308"/>
            <a:ext cx="5738498" cy="6225493"/>
            <a:chOff x="4132452" y="2589958"/>
            <a:chExt cx="5738498" cy="6225493"/>
          </a:xfrm>
        </p:grpSpPr>
        <p:sp>
          <p:nvSpPr>
            <p:cNvPr id="666" name="Google Shape;666;p46"/>
            <p:cNvSpPr/>
            <p:nvPr/>
          </p:nvSpPr>
          <p:spPr>
            <a:xfrm rot="10800000">
              <a:off x="4132452" y="2589958"/>
              <a:ext cx="5738498" cy="6225493"/>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6"/>
            <p:cNvSpPr/>
            <p:nvPr/>
          </p:nvSpPr>
          <p:spPr>
            <a:xfrm rot="-8100000">
              <a:off x="5749947" y="2326949"/>
              <a:ext cx="743383" cy="4715488"/>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ICONS</a:t>
            </a:r>
            <a:endParaRPr/>
          </a:p>
        </p:txBody>
      </p:sp>
      <p:grpSp>
        <p:nvGrpSpPr>
          <p:cNvPr id="673" name="Google Shape;673;p47"/>
          <p:cNvGrpSpPr/>
          <p:nvPr/>
        </p:nvGrpSpPr>
        <p:grpSpPr>
          <a:xfrm>
            <a:off x="1600961" y="1476794"/>
            <a:ext cx="365449" cy="345677"/>
            <a:chOff x="704784" y="1486062"/>
            <a:chExt cx="386473" cy="365564"/>
          </a:xfrm>
        </p:grpSpPr>
        <p:sp>
          <p:nvSpPr>
            <p:cNvPr id="674" name="Google Shape;674;p47"/>
            <p:cNvSpPr/>
            <p:nvPr/>
          </p:nvSpPr>
          <p:spPr>
            <a:xfrm>
              <a:off x="808105" y="1486062"/>
              <a:ext cx="283152" cy="243416"/>
            </a:xfrm>
            <a:custGeom>
              <a:rect b="b" l="l" r="r" t="t"/>
              <a:pathLst>
                <a:path extrusionOk="0" h="6901" w="8027">
                  <a:moveTo>
                    <a:pt x="4945" y="0"/>
                  </a:moveTo>
                  <a:cubicBezTo>
                    <a:pt x="4212" y="0"/>
                    <a:pt x="3478" y="286"/>
                    <a:pt x="2930" y="858"/>
                  </a:cubicBezTo>
                  <a:lnTo>
                    <a:pt x="1215" y="2596"/>
                  </a:lnTo>
                  <a:lnTo>
                    <a:pt x="1192" y="2596"/>
                  </a:lnTo>
                  <a:cubicBezTo>
                    <a:pt x="1" y="3859"/>
                    <a:pt x="215" y="5907"/>
                    <a:pt x="1644" y="6883"/>
                  </a:cubicBezTo>
                  <a:cubicBezTo>
                    <a:pt x="1668" y="6895"/>
                    <a:pt x="1698" y="6901"/>
                    <a:pt x="1725" y="6901"/>
                  </a:cubicBezTo>
                  <a:cubicBezTo>
                    <a:pt x="1751" y="6901"/>
                    <a:pt x="1775" y="6895"/>
                    <a:pt x="1787" y="6883"/>
                  </a:cubicBezTo>
                  <a:cubicBezTo>
                    <a:pt x="2097" y="6597"/>
                    <a:pt x="2335" y="6288"/>
                    <a:pt x="2549" y="5954"/>
                  </a:cubicBezTo>
                  <a:cubicBezTo>
                    <a:pt x="2597" y="5907"/>
                    <a:pt x="2573" y="5835"/>
                    <a:pt x="2501" y="5788"/>
                  </a:cubicBezTo>
                  <a:cubicBezTo>
                    <a:pt x="2287" y="5668"/>
                    <a:pt x="2097" y="5478"/>
                    <a:pt x="1978" y="5240"/>
                  </a:cubicBezTo>
                  <a:cubicBezTo>
                    <a:pt x="1811" y="4954"/>
                    <a:pt x="1787" y="4621"/>
                    <a:pt x="1858" y="4287"/>
                  </a:cubicBezTo>
                  <a:cubicBezTo>
                    <a:pt x="1930" y="3882"/>
                    <a:pt x="2382" y="3478"/>
                    <a:pt x="2740" y="3097"/>
                  </a:cubicBezTo>
                  <a:lnTo>
                    <a:pt x="4049" y="1787"/>
                  </a:lnTo>
                  <a:cubicBezTo>
                    <a:pt x="4311" y="1525"/>
                    <a:pt x="4651" y="1394"/>
                    <a:pt x="4990" y="1394"/>
                  </a:cubicBezTo>
                  <a:cubicBezTo>
                    <a:pt x="5329" y="1394"/>
                    <a:pt x="5669" y="1525"/>
                    <a:pt x="5931" y="1787"/>
                  </a:cubicBezTo>
                  <a:cubicBezTo>
                    <a:pt x="6455" y="2311"/>
                    <a:pt x="6478" y="3144"/>
                    <a:pt x="5955" y="3692"/>
                  </a:cubicBezTo>
                  <a:lnTo>
                    <a:pt x="5169" y="4502"/>
                  </a:lnTo>
                  <a:cubicBezTo>
                    <a:pt x="5121" y="4525"/>
                    <a:pt x="5121" y="4573"/>
                    <a:pt x="5145" y="4621"/>
                  </a:cubicBezTo>
                  <a:cubicBezTo>
                    <a:pt x="5312" y="5216"/>
                    <a:pt x="5359" y="5859"/>
                    <a:pt x="5240" y="6454"/>
                  </a:cubicBezTo>
                  <a:cubicBezTo>
                    <a:pt x="5240" y="6478"/>
                    <a:pt x="5264" y="6478"/>
                    <a:pt x="5264" y="6478"/>
                  </a:cubicBezTo>
                  <a:lnTo>
                    <a:pt x="6931" y="4764"/>
                  </a:lnTo>
                  <a:cubicBezTo>
                    <a:pt x="8026" y="3644"/>
                    <a:pt x="8003" y="1882"/>
                    <a:pt x="6883" y="787"/>
                  </a:cubicBezTo>
                  <a:cubicBezTo>
                    <a:pt x="6348" y="262"/>
                    <a:pt x="5646" y="0"/>
                    <a:pt x="49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7"/>
            <p:cNvSpPr/>
            <p:nvPr/>
          </p:nvSpPr>
          <p:spPr>
            <a:xfrm>
              <a:off x="704784" y="1608070"/>
              <a:ext cx="270559" cy="243557"/>
            </a:xfrm>
            <a:custGeom>
              <a:rect b="b" l="l" r="r" t="t"/>
              <a:pathLst>
                <a:path extrusionOk="0" h="6905" w="7670">
                  <a:moveTo>
                    <a:pt x="6279" y="1"/>
                  </a:moveTo>
                  <a:cubicBezTo>
                    <a:pt x="6246" y="1"/>
                    <a:pt x="6216" y="7"/>
                    <a:pt x="6193" y="19"/>
                  </a:cubicBezTo>
                  <a:cubicBezTo>
                    <a:pt x="5883" y="257"/>
                    <a:pt x="5621" y="566"/>
                    <a:pt x="5454" y="923"/>
                  </a:cubicBezTo>
                  <a:cubicBezTo>
                    <a:pt x="5407" y="995"/>
                    <a:pt x="5430" y="1066"/>
                    <a:pt x="5502" y="1090"/>
                  </a:cubicBezTo>
                  <a:cubicBezTo>
                    <a:pt x="5716" y="1233"/>
                    <a:pt x="5907" y="1424"/>
                    <a:pt x="6026" y="1638"/>
                  </a:cubicBezTo>
                  <a:cubicBezTo>
                    <a:pt x="6169" y="1900"/>
                    <a:pt x="6216" y="2209"/>
                    <a:pt x="6169" y="2495"/>
                  </a:cubicBezTo>
                  <a:cubicBezTo>
                    <a:pt x="6121" y="2948"/>
                    <a:pt x="5645" y="3376"/>
                    <a:pt x="5288" y="3757"/>
                  </a:cubicBezTo>
                  <a:lnTo>
                    <a:pt x="3978" y="5091"/>
                  </a:lnTo>
                  <a:cubicBezTo>
                    <a:pt x="3688" y="5359"/>
                    <a:pt x="3370" y="5473"/>
                    <a:pt x="3066" y="5473"/>
                  </a:cubicBezTo>
                  <a:cubicBezTo>
                    <a:pt x="2049" y="5473"/>
                    <a:pt x="1192" y="4200"/>
                    <a:pt x="2073" y="3210"/>
                  </a:cubicBezTo>
                  <a:lnTo>
                    <a:pt x="2859" y="2400"/>
                  </a:lnTo>
                  <a:cubicBezTo>
                    <a:pt x="2882" y="2352"/>
                    <a:pt x="2906" y="2305"/>
                    <a:pt x="2882" y="2257"/>
                  </a:cubicBezTo>
                  <a:cubicBezTo>
                    <a:pt x="2692" y="1662"/>
                    <a:pt x="2668" y="1043"/>
                    <a:pt x="2763" y="447"/>
                  </a:cubicBezTo>
                  <a:cubicBezTo>
                    <a:pt x="2780" y="430"/>
                    <a:pt x="2773" y="414"/>
                    <a:pt x="2759" y="414"/>
                  </a:cubicBezTo>
                  <a:cubicBezTo>
                    <a:pt x="2753" y="414"/>
                    <a:pt x="2746" y="416"/>
                    <a:pt x="2739" y="423"/>
                  </a:cubicBezTo>
                  <a:lnTo>
                    <a:pt x="1096" y="2114"/>
                  </a:lnTo>
                  <a:cubicBezTo>
                    <a:pt x="1" y="3233"/>
                    <a:pt x="25" y="4996"/>
                    <a:pt x="1096" y="6115"/>
                  </a:cubicBezTo>
                  <a:cubicBezTo>
                    <a:pt x="1647" y="6642"/>
                    <a:pt x="2353" y="6904"/>
                    <a:pt x="3058" y="6904"/>
                  </a:cubicBezTo>
                  <a:cubicBezTo>
                    <a:pt x="3787" y="6904"/>
                    <a:pt x="4516" y="6624"/>
                    <a:pt x="5073" y="6067"/>
                  </a:cubicBezTo>
                  <a:cubicBezTo>
                    <a:pt x="5454" y="5639"/>
                    <a:pt x="7050" y="4162"/>
                    <a:pt x="7264" y="3686"/>
                  </a:cubicBezTo>
                  <a:cubicBezTo>
                    <a:pt x="7598" y="3067"/>
                    <a:pt x="7669" y="2329"/>
                    <a:pt x="7502" y="1638"/>
                  </a:cubicBezTo>
                  <a:cubicBezTo>
                    <a:pt x="7336" y="995"/>
                    <a:pt x="6931" y="400"/>
                    <a:pt x="6383" y="19"/>
                  </a:cubicBezTo>
                  <a:cubicBezTo>
                    <a:pt x="6347" y="7"/>
                    <a:pt x="6312" y="1"/>
                    <a:pt x="6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47"/>
          <p:cNvGrpSpPr/>
          <p:nvPr/>
        </p:nvGrpSpPr>
        <p:grpSpPr>
          <a:xfrm>
            <a:off x="7181593" y="4038966"/>
            <a:ext cx="361446" cy="345244"/>
            <a:chOff x="8056976" y="4195635"/>
            <a:chExt cx="382240" cy="365106"/>
          </a:xfrm>
        </p:grpSpPr>
        <p:sp>
          <p:nvSpPr>
            <p:cNvPr id="677" name="Google Shape;677;p47"/>
            <p:cNvSpPr/>
            <p:nvPr/>
          </p:nvSpPr>
          <p:spPr>
            <a:xfrm>
              <a:off x="8206507" y="4196694"/>
              <a:ext cx="232709" cy="223381"/>
            </a:xfrm>
            <a:custGeom>
              <a:rect b="b" l="l" r="r" t="t"/>
              <a:pathLst>
                <a:path extrusionOk="0" h="6333" w="6597">
                  <a:moveTo>
                    <a:pt x="3689" y="1"/>
                  </a:moveTo>
                  <a:cubicBezTo>
                    <a:pt x="3031" y="1"/>
                    <a:pt x="2372" y="245"/>
                    <a:pt x="1858" y="736"/>
                  </a:cubicBezTo>
                  <a:lnTo>
                    <a:pt x="72" y="2498"/>
                  </a:lnTo>
                  <a:cubicBezTo>
                    <a:pt x="0" y="2570"/>
                    <a:pt x="0" y="2713"/>
                    <a:pt x="72" y="2784"/>
                  </a:cubicBezTo>
                  <a:lnTo>
                    <a:pt x="762" y="3475"/>
                  </a:lnTo>
                  <a:cubicBezTo>
                    <a:pt x="798" y="3523"/>
                    <a:pt x="851" y="3546"/>
                    <a:pt x="905" y="3546"/>
                  </a:cubicBezTo>
                  <a:cubicBezTo>
                    <a:pt x="959" y="3546"/>
                    <a:pt x="1012" y="3523"/>
                    <a:pt x="1048" y="3475"/>
                  </a:cubicBezTo>
                  <a:lnTo>
                    <a:pt x="2739" y="1808"/>
                  </a:lnTo>
                  <a:cubicBezTo>
                    <a:pt x="3010" y="1553"/>
                    <a:pt x="3309" y="1445"/>
                    <a:pt x="3596" y="1445"/>
                  </a:cubicBezTo>
                  <a:cubicBezTo>
                    <a:pt x="4565" y="1445"/>
                    <a:pt x="5394" y="2680"/>
                    <a:pt x="4549" y="3618"/>
                  </a:cubicBezTo>
                  <a:lnTo>
                    <a:pt x="2858" y="5285"/>
                  </a:lnTo>
                  <a:cubicBezTo>
                    <a:pt x="2786" y="5380"/>
                    <a:pt x="2786" y="5499"/>
                    <a:pt x="2858" y="5571"/>
                  </a:cubicBezTo>
                  <a:lnTo>
                    <a:pt x="3548" y="6261"/>
                  </a:lnTo>
                  <a:cubicBezTo>
                    <a:pt x="3584" y="6309"/>
                    <a:pt x="3638" y="6333"/>
                    <a:pt x="3694" y="6333"/>
                  </a:cubicBezTo>
                  <a:cubicBezTo>
                    <a:pt x="3751" y="6333"/>
                    <a:pt x="3810" y="6309"/>
                    <a:pt x="3858" y="6261"/>
                  </a:cubicBezTo>
                  <a:lnTo>
                    <a:pt x="5620" y="4499"/>
                  </a:lnTo>
                  <a:cubicBezTo>
                    <a:pt x="6597" y="3451"/>
                    <a:pt x="6597" y="1808"/>
                    <a:pt x="5573" y="784"/>
                  </a:cubicBezTo>
                  <a:cubicBezTo>
                    <a:pt x="5052" y="263"/>
                    <a:pt x="4370" y="1"/>
                    <a:pt x="3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7"/>
            <p:cNvSpPr/>
            <p:nvPr/>
          </p:nvSpPr>
          <p:spPr>
            <a:xfrm>
              <a:off x="8056976" y="4337713"/>
              <a:ext cx="230205" cy="220876"/>
            </a:xfrm>
            <a:custGeom>
              <a:rect b="b" l="l" r="r" t="t"/>
              <a:pathLst>
                <a:path extrusionOk="0" h="6262" w="6526">
                  <a:moveTo>
                    <a:pt x="2855" y="1"/>
                  </a:moveTo>
                  <a:cubicBezTo>
                    <a:pt x="2798" y="1"/>
                    <a:pt x="2739" y="25"/>
                    <a:pt x="2691" y="72"/>
                  </a:cubicBezTo>
                  <a:lnTo>
                    <a:pt x="1000" y="1787"/>
                  </a:lnTo>
                  <a:cubicBezTo>
                    <a:pt x="0" y="2835"/>
                    <a:pt x="24" y="4478"/>
                    <a:pt x="1048" y="5478"/>
                  </a:cubicBezTo>
                  <a:cubicBezTo>
                    <a:pt x="1569" y="5999"/>
                    <a:pt x="2250" y="6261"/>
                    <a:pt x="2932" y="6261"/>
                  </a:cubicBezTo>
                  <a:cubicBezTo>
                    <a:pt x="3590" y="6261"/>
                    <a:pt x="4248" y="6017"/>
                    <a:pt x="4763" y="5526"/>
                  </a:cubicBezTo>
                  <a:lnTo>
                    <a:pt x="6454" y="3835"/>
                  </a:lnTo>
                  <a:cubicBezTo>
                    <a:pt x="6525" y="3763"/>
                    <a:pt x="6525" y="3621"/>
                    <a:pt x="6454" y="3549"/>
                  </a:cubicBezTo>
                  <a:lnTo>
                    <a:pt x="5811" y="2882"/>
                  </a:lnTo>
                  <a:cubicBezTo>
                    <a:pt x="5763" y="2835"/>
                    <a:pt x="5704" y="2811"/>
                    <a:pt x="5647" y="2811"/>
                  </a:cubicBezTo>
                  <a:cubicBezTo>
                    <a:pt x="5591" y="2811"/>
                    <a:pt x="5537" y="2835"/>
                    <a:pt x="5501" y="2882"/>
                  </a:cubicBezTo>
                  <a:lnTo>
                    <a:pt x="3882" y="4502"/>
                  </a:lnTo>
                  <a:cubicBezTo>
                    <a:pt x="3614" y="4748"/>
                    <a:pt x="3319" y="4852"/>
                    <a:pt x="3035" y="4852"/>
                  </a:cubicBezTo>
                  <a:cubicBezTo>
                    <a:pt x="2054" y="4852"/>
                    <a:pt x="1204" y="3610"/>
                    <a:pt x="2072" y="2668"/>
                  </a:cubicBezTo>
                  <a:lnTo>
                    <a:pt x="3691" y="1072"/>
                  </a:lnTo>
                  <a:cubicBezTo>
                    <a:pt x="3787" y="977"/>
                    <a:pt x="3787" y="834"/>
                    <a:pt x="3691" y="763"/>
                  </a:cubicBezTo>
                  <a:lnTo>
                    <a:pt x="3001" y="72"/>
                  </a:lnTo>
                  <a:cubicBezTo>
                    <a:pt x="2965" y="25"/>
                    <a:pt x="2911" y="1"/>
                    <a:pt x="2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7"/>
            <p:cNvSpPr/>
            <p:nvPr/>
          </p:nvSpPr>
          <p:spPr>
            <a:xfrm>
              <a:off x="8060786" y="4294328"/>
              <a:ext cx="82191" cy="34285"/>
            </a:xfrm>
            <a:custGeom>
              <a:rect b="b" l="l" r="r" t="t"/>
              <a:pathLst>
                <a:path extrusionOk="0" h="972" w="2330">
                  <a:moveTo>
                    <a:pt x="408" y="1"/>
                  </a:moveTo>
                  <a:cubicBezTo>
                    <a:pt x="85" y="1"/>
                    <a:pt x="0" y="503"/>
                    <a:pt x="368" y="612"/>
                  </a:cubicBezTo>
                  <a:lnTo>
                    <a:pt x="1797" y="969"/>
                  </a:lnTo>
                  <a:lnTo>
                    <a:pt x="1869" y="969"/>
                  </a:lnTo>
                  <a:cubicBezTo>
                    <a:pt x="1884" y="971"/>
                    <a:pt x="1899" y="972"/>
                    <a:pt x="1914" y="972"/>
                  </a:cubicBezTo>
                  <a:cubicBezTo>
                    <a:pt x="2278" y="972"/>
                    <a:pt x="2329" y="419"/>
                    <a:pt x="1940" y="373"/>
                  </a:cubicBezTo>
                  <a:lnTo>
                    <a:pt x="511" y="16"/>
                  </a:lnTo>
                  <a:cubicBezTo>
                    <a:pt x="475" y="6"/>
                    <a:pt x="44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7"/>
            <p:cNvSpPr/>
            <p:nvPr/>
          </p:nvSpPr>
          <p:spPr>
            <a:xfrm>
              <a:off x="8102975" y="4236975"/>
              <a:ext cx="66599" cy="61092"/>
            </a:xfrm>
            <a:custGeom>
              <a:rect b="b" l="l" r="r" t="t"/>
              <a:pathLst>
                <a:path extrusionOk="0" h="1732" w="1888">
                  <a:moveTo>
                    <a:pt x="437" y="0"/>
                  </a:moveTo>
                  <a:cubicBezTo>
                    <a:pt x="202" y="0"/>
                    <a:pt x="1" y="304"/>
                    <a:pt x="220" y="523"/>
                  </a:cubicBezTo>
                  <a:lnTo>
                    <a:pt x="1316" y="1642"/>
                  </a:lnTo>
                  <a:cubicBezTo>
                    <a:pt x="1375" y="1702"/>
                    <a:pt x="1453" y="1732"/>
                    <a:pt x="1530" y="1732"/>
                  </a:cubicBezTo>
                  <a:cubicBezTo>
                    <a:pt x="1607" y="1732"/>
                    <a:pt x="1685" y="1702"/>
                    <a:pt x="1744" y="1642"/>
                  </a:cubicBezTo>
                  <a:cubicBezTo>
                    <a:pt x="1887" y="1523"/>
                    <a:pt x="1887" y="1333"/>
                    <a:pt x="1744" y="1214"/>
                  </a:cubicBezTo>
                  <a:lnTo>
                    <a:pt x="649" y="94"/>
                  </a:lnTo>
                  <a:cubicBezTo>
                    <a:pt x="583" y="28"/>
                    <a:pt x="508" y="0"/>
                    <a:pt x="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7"/>
            <p:cNvSpPr/>
            <p:nvPr/>
          </p:nvSpPr>
          <p:spPr>
            <a:xfrm>
              <a:off x="8163648" y="4195635"/>
              <a:ext cx="36157" cy="71568"/>
            </a:xfrm>
            <a:custGeom>
              <a:rect b="b" l="l" r="r" t="t"/>
              <a:pathLst>
                <a:path extrusionOk="0" h="2029" w="1025">
                  <a:moveTo>
                    <a:pt x="313" y="1"/>
                  </a:moveTo>
                  <a:cubicBezTo>
                    <a:pt x="297" y="1"/>
                    <a:pt x="280" y="2"/>
                    <a:pt x="263" y="4"/>
                  </a:cubicBezTo>
                  <a:cubicBezTo>
                    <a:pt x="96" y="52"/>
                    <a:pt x="1" y="218"/>
                    <a:pt x="48" y="385"/>
                  </a:cubicBezTo>
                  <a:lnTo>
                    <a:pt x="405" y="1790"/>
                  </a:lnTo>
                  <a:cubicBezTo>
                    <a:pt x="429" y="1933"/>
                    <a:pt x="548" y="2028"/>
                    <a:pt x="691" y="2028"/>
                  </a:cubicBezTo>
                  <a:lnTo>
                    <a:pt x="763" y="2028"/>
                  </a:lnTo>
                  <a:cubicBezTo>
                    <a:pt x="929" y="1981"/>
                    <a:pt x="1025" y="1814"/>
                    <a:pt x="977" y="1671"/>
                  </a:cubicBezTo>
                  <a:lnTo>
                    <a:pt x="620" y="242"/>
                  </a:lnTo>
                  <a:cubicBezTo>
                    <a:pt x="598" y="93"/>
                    <a:pt x="462" y="1"/>
                    <a:pt x="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7"/>
            <p:cNvSpPr/>
            <p:nvPr/>
          </p:nvSpPr>
          <p:spPr>
            <a:xfrm>
              <a:off x="8354803" y="4427905"/>
              <a:ext cx="81379" cy="34285"/>
            </a:xfrm>
            <a:custGeom>
              <a:rect b="b" l="l" r="r" t="t"/>
              <a:pathLst>
                <a:path extrusionOk="0" h="972" w="2307">
                  <a:moveTo>
                    <a:pt x="409" y="0"/>
                  </a:moveTo>
                  <a:cubicBezTo>
                    <a:pt x="85" y="0"/>
                    <a:pt x="0" y="503"/>
                    <a:pt x="368" y="611"/>
                  </a:cubicBezTo>
                  <a:lnTo>
                    <a:pt x="1797" y="968"/>
                  </a:lnTo>
                  <a:lnTo>
                    <a:pt x="1869" y="968"/>
                  </a:lnTo>
                  <a:cubicBezTo>
                    <a:pt x="1883" y="970"/>
                    <a:pt x="1898" y="971"/>
                    <a:pt x="1911" y="971"/>
                  </a:cubicBezTo>
                  <a:cubicBezTo>
                    <a:pt x="2255" y="971"/>
                    <a:pt x="2307" y="419"/>
                    <a:pt x="1940" y="373"/>
                  </a:cubicBezTo>
                  <a:lnTo>
                    <a:pt x="511" y="16"/>
                  </a:lnTo>
                  <a:cubicBezTo>
                    <a:pt x="475" y="5"/>
                    <a:pt x="441"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7"/>
            <p:cNvSpPr/>
            <p:nvPr/>
          </p:nvSpPr>
          <p:spPr>
            <a:xfrm>
              <a:off x="8327465" y="4458063"/>
              <a:ext cx="66564" cy="61092"/>
            </a:xfrm>
            <a:custGeom>
              <a:rect b="b" l="l" r="r" t="t"/>
              <a:pathLst>
                <a:path extrusionOk="0" h="1732" w="1887">
                  <a:moveTo>
                    <a:pt x="334" y="0"/>
                  </a:moveTo>
                  <a:cubicBezTo>
                    <a:pt x="256" y="0"/>
                    <a:pt x="179" y="30"/>
                    <a:pt x="119" y="90"/>
                  </a:cubicBezTo>
                  <a:cubicBezTo>
                    <a:pt x="0" y="209"/>
                    <a:pt x="0" y="423"/>
                    <a:pt x="119" y="542"/>
                  </a:cubicBezTo>
                  <a:lnTo>
                    <a:pt x="1239" y="1637"/>
                  </a:lnTo>
                  <a:cubicBezTo>
                    <a:pt x="1305" y="1704"/>
                    <a:pt x="1379" y="1732"/>
                    <a:pt x="1450" y="1732"/>
                  </a:cubicBezTo>
                  <a:cubicBezTo>
                    <a:pt x="1685" y="1732"/>
                    <a:pt x="1887" y="1428"/>
                    <a:pt x="1667" y="1209"/>
                  </a:cubicBezTo>
                  <a:lnTo>
                    <a:pt x="548" y="90"/>
                  </a:lnTo>
                  <a:cubicBezTo>
                    <a:pt x="489" y="30"/>
                    <a:pt x="411" y="0"/>
                    <a:pt x="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7"/>
            <p:cNvSpPr/>
            <p:nvPr/>
          </p:nvSpPr>
          <p:spPr>
            <a:xfrm>
              <a:off x="8296105" y="4488821"/>
              <a:ext cx="37286" cy="71921"/>
            </a:xfrm>
            <a:custGeom>
              <a:rect b="b" l="l" r="r" t="t"/>
              <a:pathLst>
                <a:path extrusionOk="0" h="2039" w="1057">
                  <a:moveTo>
                    <a:pt x="360" y="0"/>
                  </a:moveTo>
                  <a:cubicBezTo>
                    <a:pt x="181" y="0"/>
                    <a:pt x="0" y="147"/>
                    <a:pt x="56" y="384"/>
                  </a:cubicBezTo>
                  <a:lnTo>
                    <a:pt x="413" y="1813"/>
                  </a:lnTo>
                  <a:cubicBezTo>
                    <a:pt x="453" y="1934"/>
                    <a:pt x="579" y="2038"/>
                    <a:pt x="718" y="2038"/>
                  </a:cubicBezTo>
                  <a:cubicBezTo>
                    <a:pt x="743" y="2038"/>
                    <a:pt x="769" y="2035"/>
                    <a:pt x="794" y="2028"/>
                  </a:cubicBezTo>
                  <a:cubicBezTo>
                    <a:pt x="937" y="1980"/>
                    <a:pt x="1056" y="1813"/>
                    <a:pt x="1008" y="1647"/>
                  </a:cubicBezTo>
                  <a:lnTo>
                    <a:pt x="651" y="242"/>
                  </a:lnTo>
                  <a:cubicBezTo>
                    <a:pt x="612" y="74"/>
                    <a:pt x="486"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47"/>
          <p:cNvGrpSpPr/>
          <p:nvPr/>
        </p:nvGrpSpPr>
        <p:grpSpPr>
          <a:xfrm>
            <a:off x="7178391" y="3419978"/>
            <a:ext cx="351239" cy="311990"/>
            <a:chOff x="8053590" y="3541037"/>
            <a:chExt cx="371446" cy="329939"/>
          </a:xfrm>
        </p:grpSpPr>
        <p:sp>
          <p:nvSpPr>
            <p:cNvPr id="686" name="Google Shape;686;p47"/>
            <p:cNvSpPr/>
            <p:nvPr/>
          </p:nvSpPr>
          <p:spPr>
            <a:xfrm>
              <a:off x="8281607" y="3803041"/>
              <a:ext cx="42189" cy="54320"/>
            </a:xfrm>
            <a:custGeom>
              <a:rect b="b" l="l" r="r" t="t"/>
              <a:pathLst>
                <a:path extrusionOk="0" h="1540" w="1196">
                  <a:moveTo>
                    <a:pt x="394" y="0"/>
                  </a:moveTo>
                  <a:cubicBezTo>
                    <a:pt x="198" y="0"/>
                    <a:pt x="0" y="199"/>
                    <a:pt x="110" y="449"/>
                  </a:cubicBezTo>
                  <a:lnTo>
                    <a:pt x="538" y="1354"/>
                  </a:lnTo>
                  <a:cubicBezTo>
                    <a:pt x="596" y="1485"/>
                    <a:pt x="699" y="1540"/>
                    <a:pt x="802" y="1540"/>
                  </a:cubicBezTo>
                  <a:cubicBezTo>
                    <a:pt x="998" y="1540"/>
                    <a:pt x="1195" y="1341"/>
                    <a:pt x="1086" y="1092"/>
                  </a:cubicBezTo>
                  <a:lnTo>
                    <a:pt x="657" y="187"/>
                  </a:lnTo>
                  <a:cubicBezTo>
                    <a:pt x="600" y="55"/>
                    <a:pt x="497" y="0"/>
                    <a:pt x="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7"/>
            <p:cNvSpPr/>
            <p:nvPr/>
          </p:nvSpPr>
          <p:spPr>
            <a:xfrm>
              <a:off x="8228342" y="3814646"/>
              <a:ext cx="21024" cy="56330"/>
            </a:xfrm>
            <a:custGeom>
              <a:rect b="b" l="l" r="r" t="t"/>
              <a:pathLst>
                <a:path extrusionOk="0" h="1597" w="596">
                  <a:moveTo>
                    <a:pt x="310" y="1"/>
                  </a:moveTo>
                  <a:cubicBezTo>
                    <a:pt x="143" y="1"/>
                    <a:pt x="0" y="120"/>
                    <a:pt x="0" y="286"/>
                  </a:cubicBezTo>
                  <a:lnTo>
                    <a:pt x="0" y="1310"/>
                  </a:lnTo>
                  <a:cubicBezTo>
                    <a:pt x="0" y="1501"/>
                    <a:pt x="149" y="1596"/>
                    <a:pt x="298" y="1596"/>
                  </a:cubicBezTo>
                  <a:cubicBezTo>
                    <a:pt x="447" y="1596"/>
                    <a:pt x="596" y="1501"/>
                    <a:pt x="596" y="1310"/>
                  </a:cubicBezTo>
                  <a:lnTo>
                    <a:pt x="596" y="286"/>
                  </a:lnTo>
                  <a:cubicBezTo>
                    <a:pt x="596" y="120"/>
                    <a:pt x="477" y="1"/>
                    <a:pt x="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7"/>
            <p:cNvSpPr/>
            <p:nvPr/>
          </p:nvSpPr>
          <p:spPr>
            <a:xfrm>
              <a:off x="8154723" y="3802724"/>
              <a:ext cx="40884" cy="54073"/>
            </a:xfrm>
            <a:custGeom>
              <a:rect b="b" l="l" r="r" t="t"/>
              <a:pathLst>
                <a:path extrusionOk="0" h="1533" w="1159">
                  <a:moveTo>
                    <a:pt x="822" y="1"/>
                  </a:moveTo>
                  <a:cubicBezTo>
                    <a:pt x="708" y="1"/>
                    <a:pt x="592" y="67"/>
                    <a:pt x="539" y="172"/>
                  </a:cubicBezTo>
                  <a:lnTo>
                    <a:pt x="111" y="1101"/>
                  </a:lnTo>
                  <a:cubicBezTo>
                    <a:pt x="0" y="1338"/>
                    <a:pt x="204" y="1533"/>
                    <a:pt x="403" y="1533"/>
                  </a:cubicBezTo>
                  <a:cubicBezTo>
                    <a:pt x="503" y="1533"/>
                    <a:pt x="602" y="1483"/>
                    <a:pt x="658" y="1363"/>
                  </a:cubicBezTo>
                  <a:lnTo>
                    <a:pt x="1087" y="434"/>
                  </a:lnTo>
                  <a:cubicBezTo>
                    <a:pt x="1159" y="267"/>
                    <a:pt x="1087" y="100"/>
                    <a:pt x="944" y="29"/>
                  </a:cubicBezTo>
                  <a:cubicBezTo>
                    <a:pt x="906" y="10"/>
                    <a:pt x="864" y="1"/>
                    <a:pt x="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7"/>
            <p:cNvSpPr/>
            <p:nvPr/>
          </p:nvSpPr>
          <p:spPr>
            <a:xfrm>
              <a:off x="8053590" y="3541037"/>
              <a:ext cx="371446" cy="90368"/>
            </a:xfrm>
            <a:custGeom>
              <a:rect b="b" l="l" r="r" t="t"/>
              <a:pathLst>
                <a:path extrusionOk="0" h="2562" w="10530">
                  <a:moveTo>
                    <a:pt x="5334" y="1"/>
                  </a:moveTo>
                  <a:cubicBezTo>
                    <a:pt x="3323" y="1"/>
                    <a:pt x="1313" y="738"/>
                    <a:pt x="96" y="2066"/>
                  </a:cubicBezTo>
                  <a:cubicBezTo>
                    <a:pt x="1" y="2185"/>
                    <a:pt x="1" y="2399"/>
                    <a:pt x="144" y="2495"/>
                  </a:cubicBezTo>
                  <a:cubicBezTo>
                    <a:pt x="193" y="2534"/>
                    <a:pt x="256" y="2553"/>
                    <a:pt x="320" y="2553"/>
                  </a:cubicBezTo>
                  <a:cubicBezTo>
                    <a:pt x="409" y="2553"/>
                    <a:pt x="503" y="2516"/>
                    <a:pt x="572" y="2447"/>
                  </a:cubicBezTo>
                  <a:cubicBezTo>
                    <a:pt x="1666" y="1268"/>
                    <a:pt x="3494" y="614"/>
                    <a:pt x="5322" y="614"/>
                  </a:cubicBezTo>
                  <a:cubicBezTo>
                    <a:pt x="7038" y="614"/>
                    <a:pt x="8753" y="1190"/>
                    <a:pt x="9860" y="2447"/>
                  </a:cubicBezTo>
                  <a:cubicBezTo>
                    <a:pt x="9922" y="2528"/>
                    <a:pt x="10003" y="2562"/>
                    <a:pt x="10083" y="2562"/>
                  </a:cubicBezTo>
                  <a:cubicBezTo>
                    <a:pt x="10308" y="2562"/>
                    <a:pt x="10530" y="2294"/>
                    <a:pt x="10336" y="2066"/>
                  </a:cubicBezTo>
                  <a:cubicBezTo>
                    <a:pt x="9104" y="649"/>
                    <a:pt x="7218" y="1"/>
                    <a:pt x="5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7"/>
            <p:cNvSpPr/>
            <p:nvPr/>
          </p:nvSpPr>
          <p:spPr>
            <a:xfrm>
              <a:off x="8165341" y="3616414"/>
              <a:ext cx="170555" cy="145393"/>
            </a:xfrm>
            <a:custGeom>
              <a:rect b="b" l="l" r="r" t="t"/>
              <a:pathLst>
                <a:path extrusionOk="0" h="4122" w="4835">
                  <a:moveTo>
                    <a:pt x="2072" y="881"/>
                  </a:moveTo>
                  <a:cubicBezTo>
                    <a:pt x="3120" y="881"/>
                    <a:pt x="3620" y="2144"/>
                    <a:pt x="2882" y="2882"/>
                  </a:cubicBezTo>
                  <a:cubicBezTo>
                    <a:pt x="2644" y="3112"/>
                    <a:pt x="2353" y="3217"/>
                    <a:pt x="2069" y="3217"/>
                  </a:cubicBezTo>
                  <a:cubicBezTo>
                    <a:pt x="1473" y="3217"/>
                    <a:pt x="905" y="2758"/>
                    <a:pt x="905" y="2048"/>
                  </a:cubicBezTo>
                  <a:cubicBezTo>
                    <a:pt x="905" y="1405"/>
                    <a:pt x="1429" y="881"/>
                    <a:pt x="2072" y="881"/>
                  </a:cubicBezTo>
                  <a:close/>
                  <a:moveTo>
                    <a:pt x="2072" y="0"/>
                  </a:moveTo>
                  <a:cubicBezTo>
                    <a:pt x="929" y="0"/>
                    <a:pt x="0" y="905"/>
                    <a:pt x="0" y="2048"/>
                  </a:cubicBezTo>
                  <a:cubicBezTo>
                    <a:pt x="0" y="3294"/>
                    <a:pt x="1022" y="4122"/>
                    <a:pt x="2088" y="4122"/>
                  </a:cubicBezTo>
                  <a:cubicBezTo>
                    <a:pt x="2591" y="4122"/>
                    <a:pt x="3105" y="3937"/>
                    <a:pt x="3525" y="3525"/>
                  </a:cubicBezTo>
                  <a:cubicBezTo>
                    <a:pt x="4835" y="2215"/>
                    <a:pt x="3906" y="0"/>
                    <a:pt x="2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7"/>
            <p:cNvSpPr/>
            <p:nvPr/>
          </p:nvSpPr>
          <p:spPr>
            <a:xfrm>
              <a:off x="8218253" y="3668477"/>
              <a:ext cx="39508" cy="39540"/>
            </a:xfrm>
            <a:custGeom>
              <a:rect b="b" l="l" r="r" t="t"/>
              <a:pathLst>
                <a:path extrusionOk="0" h="1121" w="1120">
                  <a:moveTo>
                    <a:pt x="572" y="1"/>
                  </a:moveTo>
                  <a:cubicBezTo>
                    <a:pt x="262" y="1"/>
                    <a:pt x="1" y="263"/>
                    <a:pt x="1" y="572"/>
                  </a:cubicBezTo>
                  <a:cubicBezTo>
                    <a:pt x="1" y="882"/>
                    <a:pt x="262" y="1120"/>
                    <a:pt x="572" y="1120"/>
                  </a:cubicBezTo>
                  <a:cubicBezTo>
                    <a:pt x="882" y="1120"/>
                    <a:pt x="1120" y="882"/>
                    <a:pt x="1120" y="572"/>
                  </a:cubicBezTo>
                  <a:cubicBezTo>
                    <a:pt x="1120" y="263"/>
                    <a:pt x="882" y="1"/>
                    <a:pt x="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7"/>
            <p:cNvSpPr/>
            <p:nvPr/>
          </p:nvSpPr>
          <p:spPr>
            <a:xfrm>
              <a:off x="8257726" y="3597085"/>
              <a:ext cx="162159" cy="183981"/>
            </a:xfrm>
            <a:custGeom>
              <a:rect b="b" l="l" r="r" t="t"/>
              <a:pathLst>
                <a:path extrusionOk="0" h="5216" w="4597">
                  <a:moveTo>
                    <a:pt x="48" y="1"/>
                  </a:moveTo>
                  <a:cubicBezTo>
                    <a:pt x="2763" y="691"/>
                    <a:pt x="2739" y="4573"/>
                    <a:pt x="1" y="5216"/>
                  </a:cubicBezTo>
                  <a:cubicBezTo>
                    <a:pt x="1835" y="5121"/>
                    <a:pt x="3525" y="4192"/>
                    <a:pt x="4573" y="2692"/>
                  </a:cubicBezTo>
                  <a:cubicBezTo>
                    <a:pt x="4597" y="2644"/>
                    <a:pt x="4597" y="2549"/>
                    <a:pt x="4573" y="2501"/>
                  </a:cubicBezTo>
                  <a:cubicBezTo>
                    <a:pt x="3525" y="1025"/>
                    <a:pt x="1858" y="120"/>
                    <a:pt x="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7"/>
            <p:cNvSpPr/>
            <p:nvPr/>
          </p:nvSpPr>
          <p:spPr>
            <a:xfrm>
              <a:off x="8054436" y="3597085"/>
              <a:ext cx="164699" cy="183170"/>
            </a:xfrm>
            <a:custGeom>
              <a:rect b="b" l="l" r="r" t="t"/>
              <a:pathLst>
                <a:path extrusionOk="0" h="5193" w="4669">
                  <a:moveTo>
                    <a:pt x="4668" y="1"/>
                  </a:moveTo>
                  <a:cubicBezTo>
                    <a:pt x="1501" y="191"/>
                    <a:pt x="167" y="2311"/>
                    <a:pt x="72" y="2477"/>
                  </a:cubicBezTo>
                  <a:lnTo>
                    <a:pt x="48" y="2525"/>
                  </a:lnTo>
                  <a:cubicBezTo>
                    <a:pt x="1" y="2573"/>
                    <a:pt x="1" y="2620"/>
                    <a:pt x="48" y="2668"/>
                  </a:cubicBezTo>
                  <a:cubicBezTo>
                    <a:pt x="1120" y="4144"/>
                    <a:pt x="2787" y="5073"/>
                    <a:pt x="4621" y="5192"/>
                  </a:cubicBezTo>
                  <a:cubicBezTo>
                    <a:pt x="3406" y="4906"/>
                    <a:pt x="2549" y="3835"/>
                    <a:pt x="2549" y="2596"/>
                  </a:cubicBezTo>
                  <a:cubicBezTo>
                    <a:pt x="2549" y="1334"/>
                    <a:pt x="3430" y="263"/>
                    <a:pt x="4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47"/>
          <p:cNvGrpSpPr/>
          <p:nvPr/>
        </p:nvGrpSpPr>
        <p:grpSpPr>
          <a:xfrm>
            <a:off x="7179992" y="2101852"/>
            <a:ext cx="345569" cy="312824"/>
            <a:chOff x="8055283" y="2147080"/>
            <a:chExt cx="365449" cy="330821"/>
          </a:xfrm>
        </p:grpSpPr>
        <p:sp>
          <p:nvSpPr>
            <p:cNvPr id="695" name="Google Shape;695;p47"/>
            <p:cNvSpPr/>
            <p:nvPr/>
          </p:nvSpPr>
          <p:spPr>
            <a:xfrm>
              <a:off x="8125833" y="2147080"/>
              <a:ext cx="212567" cy="129909"/>
            </a:xfrm>
            <a:custGeom>
              <a:rect b="b" l="l" r="r" t="t"/>
              <a:pathLst>
                <a:path extrusionOk="0" h="3683" w="6026">
                  <a:moveTo>
                    <a:pt x="3699" y="1"/>
                  </a:moveTo>
                  <a:cubicBezTo>
                    <a:pt x="3637" y="1"/>
                    <a:pt x="3573" y="45"/>
                    <a:pt x="3573" y="115"/>
                  </a:cubicBezTo>
                  <a:lnTo>
                    <a:pt x="3549" y="638"/>
                  </a:lnTo>
                  <a:cubicBezTo>
                    <a:pt x="3549" y="829"/>
                    <a:pt x="3406" y="996"/>
                    <a:pt x="3216" y="996"/>
                  </a:cubicBezTo>
                  <a:lnTo>
                    <a:pt x="120" y="996"/>
                  </a:lnTo>
                  <a:cubicBezTo>
                    <a:pt x="49" y="996"/>
                    <a:pt x="1" y="1043"/>
                    <a:pt x="1" y="1115"/>
                  </a:cubicBezTo>
                  <a:lnTo>
                    <a:pt x="1" y="2448"/>
                  </a:lnTo>
                  <a:cubicBezTo>
                    <a:pt x="1" y="2520"/>
                    <a:pt x="49" y="2567"/>
                    <a:pt x="120" y="2567"/>
                  </a:cubicBezTo>
                  <a:lnTo>
                    <a:pt x="3264" y="2567"/>
                  </a:lnTo>
                  <a:cubicBezTo>
                    <a:pt x="3430" y="2567"/>
                    <a:pt x="3597" y="2734"/>
                    <a:pt x="3597" y="2925"/>
                  </a:cubicBezTo>
                  <a:lnTo>
                    <a:pt x="3597" y="3591"/>
                  </a:lnTo>
                  <a:cubicBezTo>
                    <a:pt x="3597" y="3643"/>
                    <a:pt x="3646" y="3682"/>
                    <a:pt x="3692" y="3682"/>
                  </a:cubicBezTo>
                  <a:cubicBezTo>
                    <a:pt x="3709" y="3682"/>
                    <a:pt x="3727" y="3676"/>
                    <a:pt x="3740" y="3663"/>
                  </a:cubicBezTo>
                  <a:lnTo>
                    <a:pt x="5955" y="1948"/>
                  </a:lnTo>
                  <a:cubicBezTo>
                    <a:pt x="6026" y="1901"/>
                    <a:pt x="6026" y="1805"/>
                    <a:pt x="5955" y="1758"/>
                  </a:cubicBezTo>
                  <a:lnTo>
                    <a:pt x="3764" y="19"/>
                  </a:lnTo>
                  <a:cubicBezTo>
                    <a:pt x="3744" y="6"/>
                    <a:pt x="3722" y="1"/>
                    <a:pt x="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7"/>
            <p:cNvSpPr/>
            <p:nvPr/>
          </p:nvSpPr>
          <p:spPr>
            <a:xfrm>
              <a:off x="8075460" y="2252757"/>
              <a:ext cx="317546" cy="114565"/>
            </a:xfrm>
            <a:custGeom>
              <a:rect b="b" l="l" r="r" t="t"/>
              <a:pathLst>
                <a:path extrusionOk="0" h="3248" w="9002">
                  <a:moveTo>
                    <a:pt x="0" y="0"/>
                  </a:moveTo>
                  <a:lnTo>
                    <a:pt x="3834" y="2953"/>
                  </a:lnTo>
                  <a:cubicBezTo>
                    <a:pt x="4049" y="3139"/>
                    <a:pt x="4290" y="3248"/>
                    <a:pt x="4520" y="3248"/>
                  </a:cubicBezTo>
                  <a:cubicBezTo>
                    <a:pt x="4673" y="3248"/>
                    <a:pt x="4821" y="3200"/>
                    <a:pt x="4953" y="3096"/>
                  </a:cubicBezTo>
                  <a:lnTo>
                    <a:pt x="9002" y="0"/>
                  </a:lnTo>
                  <a:lnTo>
                    <a:pt x="7168" y="0"/>
                  </a:lnTo>
                  <a:lnTo>
                    <a:pt x="5073" y="1596"/>
                  </a:lnTo>
                  <a:cubicBezTo>
                    <a:pt x="4983" y="1665"/>
                    <a:pt x="4883" y="1696"/>
                    <a:pt x="4787" y="1696"/>
                  </a:cubicBezTo>
                  <a:cubicBezTo>
                    <a:pt x="4551" y="1696"/>
                    <a:pt x="4334" y="1509"/>
                    <a:pt x="4334" y="1238"/>
                  </a:cubicBezTo>
                  <a:lnTo>
                    <a:pt x="4334" y="262"/>
                  </a:lnTo>
                  <a:lnTo>
                    <a:pt x="1381" y="262"/>
                  </a:lnTo>
                  <a:cubicBezTo>
                    <a:pt x="1215" y="262"/>
                    <a:pt x="1048" y="191"/>
                    <a:pt x="929" y="71"/>
                  </a:cubicBezTo>
                  <a:cubicBezTo>
                    <a:pt x="905" y="48"/>
                    <a:pt x="881" y="24"/>
                    <a:pt x="8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7"/>
            <p:cNvSpPr/>
            <p:nvPr/>
          </p:nvSpPr>
          <p:spPr>
            <a:xfrm>
              <a:off x="8075460" y="2382101"/>
              <a:ext cx="317546" cy="95800"/>
            </a:xfrm>
            <a:custGeom>
              <a:rect b="b" l="l" r="r" t="t"/>
              <a:pathLst>
                <a:path extrusionOk="0" h="2716" w="9002">
                  <a:moveTo>
                    <a:pt x="3644" y="0"/>
                  </a:moveTo>
                  <a:lnTo>
                    <a:pt x="0" y="2715"/>
                  </a:lnTo>
                  <a:lnTo>
                    <a:pt x="9002" y="2715"/>
                  </a:lnTo>
                  <a:lnTo>
                    <a:pt x="5358" y="0"/>
                  </a:lnTo>
                  <a:cubicBezTo>
                    <a:pt x="5141" y="153"/>
                    <a:pt x="4863" y="265"/>
                    <a:pt x="4581" y="265"/>
                  </a:cubicBezTo>
                  <a:cubicBezTo>
                    <a:pt x="4554" y="265"/>
                    <a:pt x="4528" y="264"/>
                    <a:pt x="4501" y="262"/>
                  </a:cubicBezTo>
                  <a:cubicBezTo>
                    <a:pt x="4474" y="264"/>
                    <a:pt x="4448" y="265"/>
                    <a:pt x="4421" y="265"/>
                  </a:cubicBezTo>
                  <a:cubicBezTo>
                    <a:pt x="4139" y="265"/>
                    <a:pt x="3861" y="153"/>
                    <a:pt x="3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7"/>
            <p:cNvSpPr/>
            <p:nvPr/>
          </p:nvSpPr>
          <p:spPr>
            <a:xfrm>
              <a:off x="8055283" y="2267853"/>
              <a:ext cx="128577" cy="195762"/>
            </a:xfrm>
            <a:custGeom>
              <a:rect b="b" l="l" r="r" t="t"/>
              <a:pathLst>
                <a:path extrusionOk="0" h="5550" w="3645">
                  <a:moveTo>
                    <a:pt x="1" y="1"/>
                  </a:moveTo>
                  <a:lnTo>
                    <a:pt x="1" y="5549"/>
                  </a:lnTo>
                  <a:lnTo>
                    <a:pt x="3644" y="278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7"/>
            <p:cNvSpPr/>
            <p:nvPr/>
          </p:nvSpPr>
          <p:spPr>
            <a:xfrm>
              <a:off x="8284606" y="2262809"/>
              <a:ext cx="136126" cy="206697"/>
            </a:xfrm>
            <a:custGeom>
              <a:rect b="b" l="l" r="r" t="t"/>
              <a:pathLst>
                <a:path extrusionOk="0" h="5860" w="3859">
                  <a:moveTo>
                    <a:pt x="3859" y="1"/>
                  </a:moveTo>
                  <a:lnTo>
                    <a:pt x="1" y="2954"/>
                  </a:lnTo>
                  <a:lnTo>
                    <a:pt x="3859" y="5859"/>
                  </a:lnTo>
                  <a:lnTo>
                    <a:pt x="3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47"/>
          <p:cNvGrpSpPr/>
          <p:nvPr/>
        </p:nvGrpSpPr>
        <p:grpSpPr>
          <a:xfrm>
            <a:off x="7179992" y="1483164"/>
            <a:ext cx="345569" cy="312057"/>
            <a:chOff x="8055283" y="1492799"/>
            <a:chExt cx="365449" cy="330010"/>
          </a:xfrm>
        </p:grpSpPr>
        <p:sp>
          <p:nvSpPr>
            <p:cNvPr id="701" name="Google Shape;701;p47"/>
            <p:cNvSpPr/>
            <p:nvPr/>
          </p:nvSpPr>
          <p:spPr>
            <a:xfrm>
              <a:off x="8133417" y="1691560"/>
              <a:ext cx="212567" cy="131249"/>
            </a:xfrm>
            <a:custGeom>
              <a:rect b="b" l="l" r="r" t="t"/>
              <a:pathLst>
                <a:path extrusionOk="0" h="3721" w="6026">
                  <a:moveTo>
                    <a:pt x="2397" y="0"/>
                  </a:moveTo>
                  <a:cubicBezTo>
                    <a:pt x="2383" y="0"/>
                    <a:pt x="2370" y="3"/>
                    <a:pt x="2358" y="9"/>
                  </a:cubicBezTo>
                  <a:lnTo>
                    <a:pt x="48" y="1843"/>
                  </a:lnTo>
                  <a:cubicBezTo>
                    <a:pt x="0" y="1867"/>
                    <a:pt x="0" y="1938"/>
                    <a:pt x="48" y="1962"/>
                  </a:cubicBezTo>
                  <a:lnTo>
                    <a:pt x="2310" y="3700"/>
                  </a:lnTo>
                  <a:cubicBezTo>
                    <a:pt x="2331" y="3714"/>
                    <a:pt x="2352" y="3720"/>
                    <a:pt x="2371" y="3720"/>
                  </a:cubicBezTo>
                  <a:cubicBezTo>
                    <a:pt x="2417" y="3720"/>
                    <a:pt x="2453" y="3686"/>
                    <a:pt x="2453" y="3653"/>
                  </a:cubicBezTo>
                  <a:lnTo>
                    <a:pt x="2453" y="3034"/>
                  </a:lnTo>
                  <a:cubicBezTo>
                    <a:pt x="2453" y="2795"/>
                    <a:pt x="2644" y="2605"/>
                    <a:pt x="2882" y="2605"/>
                  </a:cubicBezTo>
                  <a:lnTo>
                    <a:pt x="5954" y="2605"/>
                  </a:lnTo>
                  <a:cubicBezTo>
                    <a:pt x="6002" y="2605"/>
                    <a:pt x="6025" y="2557"/>
                    <a:pt x="6025" y="2510"/>
                  </a:cubicBezTo>
                  <a:lnTo>
                    <a:pt x="6025" y="1105"/>
                  </a:lnTo>
                  <a:cubicBezTo>
                    <a:pt x="6025" y="1057"/>
                    <a:pt x="6002" y="1033"/>
                    <a:pt x="5954" y="1033"/>
                  </a:cubicBezTo>
                  <a:lnTo>
                    <a:pt x="2906" y="1033"/>
                  </a:lnTo>
                  <a:cubicBezTo>
                    <a:pt x="2667" y="1033"/>
                    <a:pt x="2477" y="843"/>
                    <a:pt x="2477" y="605"/>
                  </a:cubicBezTo>
                  <a:lnTo>
                    <a:pt x="2477" y="81"/>
                  </a:lnTo>
                  <a:cubicBezTo>
                    <a:pt x="2477" y="27"/>
                    <a:pt x="2437" y="0"/>
                    <a:pt x="2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7"/>
            <p:cNvSpPr/>
            <p:nvPr/>
          </p:nvSpPr>
          <p:spPr>
            <a:xfrm>
              <a:off x="8079658" y="1621297"/>
              <a:ext cx="316734" cy="95800"/>
            </a:xfrm>
            <a:custGeom>
              <a:rect b="b" l="l" r="r" t="t"/>
              <a:pathLst>
                <a:path extrusionOk="0" h="2716" w="8979">
                  <a:moveTo>
                    <a:pt x="3620" y="1"/>
                  </a:moveTo>
                  <a:lnTo>
                    <a:pt x="0" y="2716"/>
                  </a:lnTo>
                  <a:lnTo>
                    <a:pt x="1858" y="2716"/>
                  </a:lnTo>
                  <a:lnTo>
                    <a:pt x="3977" y="1049"/>
                  </a:lnTo>
                  <a:cubicBezTo>
                    <a:pt x="4059" y="987"/>
                    <a:pt x="4153" y="959"/>
                    <a:pt x="4244" y="959"/>
                  </a:cubicBezTo>
                  <a:cubicBezTo>
                    <a:pt x="4473" y="959"/>
                    <a:pt x="4692" y="1134"/>
                    <a:pt x="4692" y="1406"/>
                  </a:cubicBezTo>
                  <a:lnTo>
                    <a:pt x="4692" y="2335"/>
                  </a:lnTo>
                  <a:lnTo>
                    <a:pt x="7597" y="2335"/>
                  </a:lnTo>
                  <a:cubicBezTo>
                    <a:pt x="7859" y="2335"/>
                    <a:pt x="8097" y="2477"/>
                    <a:pt x="8192" y="2716"/>
                  </a:cubicBezTo>
                  <a:lnTo>
                    <a:pt x="8978" y="2716"/>
                  </a:lnTo>
                  <a:lnTo>
                    <a:pt x="5335" y="1"/>
                  </a:lnTo>
                  <a:cubicBezTo>
                    <a:pt x="5085" y="191"/>
                    <a:pt x="4787" y="287"/>
                    <a:pt x="4486" y="287"/>
                  </a:cubicBezTo>
                  <a:cubicBezTo>
                    <a:pt x="4186" y="287"/>
                    <a:pt x="3882" y="191"/>
                    <a:pt x="3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7"/>
            <p:cNvSpPr/>
            <p:nvPr/>
          </p:nvSpPr>
          <p:spPr>
            <a:xfrm>
              <a:off x="8287992" y="1505392"/>
              <a:ext cx="132740" cy="199960"/>
            </a:xfrm>
            <a:custGeom>
              <a:rect b="b" l="l" r="r" t="t"/>
              <a:pathLst>
                <a:path extrusionOk="0" h="5669" w="3763">
                  <a:moveTo>
                    <a:pt x="3763" y="0"/>
                  </a:moveTo>
                  <a:lnTo>
                    <a:pt x="0" y="2858"/>
                  </a:lnTo>
                  <a:lnTo>
                    <a:pt x="3763" y="5668"/>
                  </a:lnTo>
                  <a:lnTo>
                    <a:pt x="37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7"/>
            <p:cNvSpPr/>
            <p:nvPr/>
          </p:nvSpPr>
          <p:spPr>
            <a:xfrm>
              <a:off x="8078811" y="1492799"/>
              <a:ext cx="318392" cy="114459"/>
            </a:xfrm>
            <a:custGeom>
              <a:rect b="b" l="l" r="r" t="t"/>
              <a:pathLst>
                <a:path extrusionOk="0" h="3245" w="9026">
                  <a:moveTo>
                    <a:pt x="0" y="0"/>
                  </a:moveTo>
                  <a:lnTo>
                    <a:pt x="3858" y="2953"/>
                  </a:lnTo>
                  <a:lnTo>
                    <a:pt x="3882" y="2953"/>
                  </a:lnTo>
                  <a:cubicBezTo>
                    <a:pt x="4035" y="3148"/>
                    <a:pt x="4261" y="3245"/>
                    <a:pt x="4493" y="3245"/>
                  </a:cubicBezTo>
                  <a:cubicBezTo>
                    <a:pt x="4659" y="3245"/>
                    <a:pt x="4829" y="3195"/>
                    <a:pt x="4978" y="3096"/>
                  </a:cubicBezTo>
                  <a:lnTo>
                    <a:pt x="9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7"/>
            <p:cNvSpPr/>
            <p:nvPr/>
          </p:nvSpPr>
          <p:spPr>
            <a:xfrm>
              <a:off x="8055283" y="1505392"/>
              <a:ext cx="131929" cy="199960"/>
            </a:xfrm>
            <a:custGeom>
              <a:rect b="b" l="l" r="r" t="t"/>
              <a:pathLst>
                <a:path extrusionOk="0" h="5669" w="3740">
                  <a:moveTo>
                    <a:pt x="1" y="0"/>
                  </a:moveTo>
                  <a:lnTo>
                    <a:pt x="1" y="5668"/>
                  </a:lnTo>
                  <a:lnTo>
                    <a:pt x="3739" y="285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47"/>
          <p:cNvGrpSpPr/>
          <p:nvPr/>
        </p:nvGrpSpPr>
        <p:grpSpPr>
          <a:xfrm>
            <a:off x="6632549" y="4038299"/>
            <a:ext cx="196267" cy="345544"/>
            <a:chOff x="7315178" y="4194930"/>
            <a:chExt cx="207558" cy="365423"/>
          </a:xfrm>
        </p:grpSpPr>
        <p:sp>
          <p:nvSpPr>
            <p:cNvPr id="707" name="Google Shape;707;p47"/>
            <p:cNvSpPr/>
            <p:nvPr/>
          </p:nvSpPr>
          <p:spPr>
            <a:xfrm>
              <a:off x="7370630" y="4318631"/>
              <a:ext cx="95807" cy="50193"/>
            </a:xfrm>
            <a:custGeom>
              <a:rect b="b" l="l" r="r" t="t"/>
              <a:pathLst>
                <a:path extrusionOk="0" h="1423" w="2716">
                  <a:moveTo>
                    <a:pt x="1361" y="0"/>
                  </a:moveTo>
                  <a:cubicBezTo>
                    <a:pt x="1108" y="0"/>
                    <a:pt x="858" y="173"/>
                    <a:pt x="858" y="518"/>
                  </a:cubicBezTo>
                  <a:lnTo>
                    <a:pt x="858" y="804"/>
                  </a:lnTo>
                  <a:lnTo>
                    <a:pt x="406" y="804"/>
                  </a:lnTo>
                  <a:cubicBezTo>
                    <a:pt x="1" y="804"/>
                    <a:pt x="1" y="1423"/>
                    <a:pt x="406" y="1423"/>
                  </a:cubicBezTo>
                  <a:lnTo>
                    <a:pt x="2311" y="1423"/>
                  </a:lnTo>
                  <a:cubicBezTo>
                    <a:pt x="2716" y="1423"/>
                    <a:pt x="2716" y="804"/>
                    <a:pt x="2311" y="804"/>
                  </a:cubicBezTo>
                  <a:lnTo>
                    <a:pt x="1882" y="804"/>
                  </a:lnTo>
                  <a:lnTo>
                    <a:pt x="1882" y="518"/>
                  </a:lnTo>
                  <a:cubicBezTo>
                    <a:pt x="1870" y="173"/>
                    <a:pt x="1614" y="0"/>
                    <a:pt x="13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7"/>
            <p:cNvSpPr/>
            <p:nvPr/>
          </p:nvSpPr>
          <p:spPr>
            <a:xfrm>
              <a:off x="7315178" y="4194930"/>
              <a:ext cx="207558" cy="365423"/>
            </a:xfrm>
            <a:custGeom>
              <a:rect b="b" l="l" r="r" t="t"/>
              <a:pathLst>
                <a:path extrusionOk="0" h="10360" w="5884">
                  <a:moveTo>
                    <a:pt x="3478" y="977"/>
                  </a:moveTo>
                  <a:cubicBezTo>
                    <a:pt x="3883" y="977"/>
                    <a:pt x="3883" y="1596"/>
                    <a:pt x="3478" y="1596"/>
                  </a:cubicBezTo>
                  <a:lnTo>
                    <a:pt x="2382" y="1596"/>
                  </a:lnTo>
                  <a:cubicBezTo>
                    <a:pt x="1978" y="1596"/>
                    <a:pt x="1978" y="977"/>
                    <a:pt x="2382" y="977"/>
                  </a:cubicBezTo>
                  <a:close/>
                  <a:moveTo>
                    <a:pt x="2939" y="2894"/>
                  </a:moveTo>
                  <a:cubicBezTo>
                    <a:pt x="3400" y="2894"/>
                    <a:pt x="3859" y="3168"/>
                    <a:pt x="4002" y="3715"/>
                  </a:cubicBezTo>
                  <a:cubicBezTo>
                    <a:pt x="5121" y="3882"/>
                    <a:pt x="5050" y="5501"/>
                    <a:pt x="3930" y="5549"/>
                  </a:cubicBezTo>
                  <a:lnTo>
                    <a:pt x="3930" y="6478"/>
                  </a:lnTo>
                  <a:lnTo>
                    <a:pt x="3978" y="6430"/>
                  </a:lnTo>
                  <a:cubicBezTo>
                    <a:pt x="4044" y="6364"/>
                    <a:pt x="4119" y="6336"/>
                    <a:pt x="4190" y="6336"/>
                  </a:cubicBezTo>
                  <a:cubicBezTo>
                    <a:pt x="4424" y="6336"/>
                    <a:pt x="4626" y="6640"/>
                    <a:pt x="4407" y="6859"/>
                  </a:cubicBezTo>
                  <a:lnTo>
                    <a:pt x="3835" y="7407"/>
                  </a:lnTo>
                  <a:cubicBezTo>
                    <a:pt x="3776" y="7466"/>
                    <a:pt x="3698" y="7496"/>
                    <a:pt x="3621" y="7496"/>
                  </a:cubicBezTo>
                  <a:cubicBezTo>
                    <a:pt x="3543" y="7496"/>
                    <a:pt x="3466" y="7466"/>
                    <a:pt x="3406" y="7407"/>
                  </a:cubicBezTo>
                  <a:lnTo>
                    <a:pt x="2835" y="6859"/>
                  </a:lnTo>
                  <a:cubicBezTo>
                    <a:pt x="2616" y="6640"/>
                    <a:pt x="2803" y="6336"/>
                    <a:pt x="3042" y="6336"/>
                  </a:cubicBezTo>
                  <a:cubicBezTo>
                    <a:pt x="3114" y="6336"/>
                    <a:pt x="3192" y="6364"/>
                    <a:pt x="3264" y="6430"/>
                  </a:cubicBezTo>
                  <a:lnTo>
                    <a:pt x="3311" y="6478"/>
                  </a:lnTo>
                  <a:lnTo>
                    <a:pt x="3311" y="5549"/>
                  </a:lnTo>
                  <a:lnTo>
                    <a:pt x="1978" y="5549"/>
                  </a:lnTo>
                  <a:cubicBezTo>
                    <a:pt x="1970" y="5549"/>
                    <a:pt x="1962" y="5549"/>
                    <a:pt x="1954" y="5549"/>
                  </a:cubicBezTo>
                  <a:cubicBezTo>
                    <a:pt x="809" y="5549"/>
                    <a:pt x="700" y="3857"/>
                    <a:pt x="1858" y="3715"/>
                  </a:cubicBezTo>
                  <a:cubicBezTo>
                    <a:pt x="2013" y="3168"/>
                    <a:pt x="2478" y="2894"/>
                    <a:pt x="2939" y="2894"/>
                  </a:cubicBezTo>
                  <a:close/>
                  <a:moveTo>
                    <a:pt x="2932" y="8757"/>
                  </a:moveTo>
                  <a:cubicBezTo>
                    <a:pt x="3103" y="8757"/>
                    <a:pt x="3264" y="8890"/>
                    <a:pt x="3264" y="9097"/>
                  </a:cubicBezTo>
                  <a:cubicBezTo>
                    <a:pt x="3264" y="9264"/>
                    <a:pt x="3097" y="9407"/>
                    <a:pt x="2930" y="9407"/>
                  </a:cubicBezTo>
                  <a:cubicBezTo>
                    <a:pt x="2644" y="9407"/>
                    <a:pt x="2478" y="9074"/>
                    <a:pt x="2692" y="8859"/>
                  </a:cubicBezTo>
                  <a:cubicBezTo>
                    <a:pt x="2762" y="8789"/>
                    <a:pt x="2848" y="8757"/>
                    <a:pt x="2932" y="8757"/>
                  </a:cubicBezTo>
                  <a:close/>
                  <a:moveTo>
                    <a:pt x="620" y="0"/>
                  </a:moveTo>
                  <a:cubicBezTo>
                    <a:pt x="263" y="0"/>
                    <a:pt x="1" y="286"/>
                    <a:pt x="1" y="620"/>
                  </a:cubicBezTo>
                  <a:lnTo>
                    <a:pt x="1" y="9764"/>
                  </a:lnTo>
                  <a:cubicBezTo>
                    <a:pt x="1" y="10098"/>
                    <a:pt x="263" y="10360"/>
                    <a:pt x="620" y="10360"/>
                  </a:cubicBezTo>
                  <a:lnTo>
                    <a:pt x="5264" y="10360"/>
                  </a:lnTo>
                  <a:cubicBezTo>
                    <a:pt x="5597" y="10360"/>
                    <a:pt x="5883" y="10098"/>
                    <a:pt x="5883" y="9764"/>
                  </a:cubicBezTo>
                  <a:lnTo>
                    <a:pt x="5883" y="620"/>
                  </a:lnTo>
                  <a:cubicBezTo>
                    <a:pt x="5883" y="286"/>
                    <a:pt x="5597" y="0"/>
                    <a:pt x="5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47"/>
          <p:cNvGrpSpPr/>
          <p:nvPr/>
        </p:nvGrpSpPr>
        <p:grpSpPr>
          <a:xfrm>
            <a:off x="6557898" y="3410239"/>
            <a:ext cx="345569" cy="346345"/>
            <a:chOff x="7236233" y="3530737"/>
            <a:chExt cx="365449" cy="366270"/>
          </a:xfrm>
        </p:grpSpPr>
        <p:sp>
          <p:nvSpPr>
            <p:cNvPr id="710" name="Google Shape;710;p47"/>
            <p:cNvSpPr/>
            <p:nvPr/>
          </p:nvSpPr>
          <p:spPr>
            <a:xfrm>
              <a:off x="7319411" y="3831436"/>
              <a:ext cx="198281" cy="65572"/>
            </a:xfrm>
            <a:custGeom>
              <a:rect b="b" l="l" r="r" t="t"/>
              <a:pathLst>
                <a:path extrusionOk="0" h="1859" w="5621">
                  <a:moveTo>
                    <a:pt x="1405" y="1"/>
                  </a:moveTo>
                  <a:lnTo>
                    <a:pt x="1191" y="1239"/>
                  </a:lnTo>
                  <a:lnTo>
                    <a:pt x="405" y="1239"/>
                  </a:lnTo>
                  <a:cubicBezTo>
                    <a:pt x="0" y="1239"/>
                    <a:pt x="0" y="1858"/>
                    <a:pt x="405" y="1858"/>
                  </a:cubicBezTo>
                  <a:lnTo>
                    <a:pt x="5215" y="1858"/>
                  </a:lnTo>
                  <a:cubicBezTo>
                    <a:pt x="5620" y="1858"/>
                    <a:pt x="5620" y="1239"/>
                    <a:pt x="5215" y="1239"/>
                  </a:cubicBezTo>
                  <a:lnTo>
                    <a:pt x="4406" y="1239"/>
                  </a:lnTo>
                  <a:lnTo>
                    <a:pt x="42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7"/>
            <p:cNvSpPr/>
            <p:nvPr/>
          </p:nvSpPr>
          <p:spPr>
            <a:xfrm>
              <a:off x="7390808" y="3624809"/>
              <a:ext cx="49597" cy="15978"/>
            </a:xfrm>
            <a:custGeom>
              <a:rect b="b" l="l" r="r" t="t"/>
              <a:pathLst>
                <a:path extrusionOk="0" h="453" w="1406">
                  <a:moveTo>
                    <a:pt x="0" y="1"/>
                  </a:moveTo>
                  <a:lnTo>
                    <a:pt x="119" y="453"/>
                  </a:lnTo>
                  <a:lnTo>
                    <a:pt x="1310" y="453"/>
                  </a:lnTo>
                  <a:lnTo>
                    <a:pt x="1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7"/>
            <p:cNvSpPr/>
            <p:nvPr/>
          </p:nvSpPr>
          <p:spPr>
            <a:xfrm>
              <a:off x="7236233" y="3530737"/>
              <a:ext cx="365449" cy="194069"/>
            </a:xfrm>
            <a:custGeom>
              <a:rect b="b" l="l" r="r" t="t"/>
              <a:pathLst>
                <a:path extrusionOk="0" h="5502" w="10360">
                  <a:moveTo>
                    <a:pt x="3339" y="1403"/>
                  </a:moveTo>
                  <a:cubicBezTo>
                    <a:pt x="3353" y="1403"/>
                    <a:pt x="3367" y="1404"/>
                    <a:pt x="3382" y="1405"/>
                  </a:cubicBezTo>
                  <a:lnTo>
                    <a:pt x="3382" y="1429"/>
                  </a:lnTo>
                  <a:lnTo>
                    <a:pt x="3787" y="1429"/>
                  </a:lnTo>
                  <a:cubicBezTo>
                    <a:pt x="3930" y="1429"/>
                    <a:pt x="4049" y="1524"/>
                    <a:pt x="4096" y="1643"/>
                  </a:cubicBezTo>
                  <a:lnTo>
                    <a:pt x="4192" y="2001"/>
                  </a:lnTo>
                  <a:lnTo>
                    <a:pt x="6073" y="2001"/>
                  </a:lnTo>
                  <a:cubicBezTo>
                    <a:pt x="6192" y="2001"/>
                    <a:pt x="6311" y="2072"/>
                    <a:pt x="6383" y="2167"/>
                  </a:cubicBezTo>
                  <a:cubicBezTo>
                    <a:pt x="6478" y="2263"/>
                    <a:pt x="6502" y="2382"/>
                    <a:pt x="6478" y="2501"/>
                  </a:cubicBezTo>
                  <a:lnTo>
                    <a:pt x="6264" y="3406"/>
                  </a:lnTo>
                  <a:cubicBezTo>
                    <a:pt x="6216" y="3596"/>
                    <a:pt x="6025" y="3739"/>
                    <a:pt x="5811" y="3739"/>
                  </a:cubicBezTo>
                  <a:lnTo>
                    <a:pt x="4358" y="3739"/>
                  </a:lnTo>
                  <a:cubicBezTo>
                    <a:pt x="4144" y="3739"/>
                    <a:pt x="3977" y="3596"/>
                    <a:pt x="3930" y="3406"/>
                  </a:cubicBezTo>
                  <a:lnTo>
                    <a:pt x="3549" y="2048"/>
                  </a:lnTo>
                  <a:lnTo>
                    <a:pt x="3382" y="2048"/>
                  </a:lnTo>
                  <a:cubicBezTo>
                    <a:pt x="3367" y="2050"/>
                    <a:pt x="3353" y="2051"/>
                    <a:pt x="3339" y="2051"/>
                  </a:cubicBezTo>
                  <a:cubicBezTo>
                    <a:pt x="2920" y="2051"/>
                    <a:pt x="2920" y="1403"/>
                    <a:pt x="3339" y="1403"/>
                  </a:cubicBezTo>
                  <a:close/>
                  <a:moveTo>
                    <a:pt x="4491" y="3890"/>
                  </a:moveTo>
                  <a:cubicBezTo>
                    <a:pt x="4643" y="3890"/>
                    <a:pt x="4787" y="4013"/>
                    <a:pt x="4787" y="4192"/>
                  </a:cubicBezTo>
                  <a:cubicBezTo>
                    <a:pt x="4787" y="4358"/>
                    <a:pt x="4644" y="4477"/>
                    <a:pt x="4478" y="4477"/>
                  </a:cubicBezTo>
                  <a:cubicBezTo>
                    <a:pt x="4216" y="4454"/>
                    <a:pt x="4096" y="4144"/>
                    <a:pt x="4287" y="3977"/>
                  </a:cubicBezTo>
                  <a:cubicBezTo>
                    <a:pt x="4348" y="3917"/>
                    <a:pt x="4420" y="3890"/>
                    <a:pt x="4491" y="3890"/>
                  </a:cubicBezTo>
                  <a:close/>
                  <a:moveTo>
                    <a:pt x="5777" y="3890"/>
                  </a:moveTo>
                  <a:cubicBezTo>
                    <a:pt x="5929" y="3890"/>
                    <a:pt x="6073" y="4013"/>
                    <a:pt x="6073" y="4192"/>
                  </a:cubicBezTo>
                  <a:cubicBezTo>
                    <a:pt x="6049" y="4358"/>
                    <a:pt x="5906" y="4477"/>
                    <a:pt x="5740" y="4477"/>
                  </a:cubicBezTo>
                  <a:cubicBezTo>
                    <a:pt x="5478" y="4454"/>
                    <a:pt x="5382" y="4144"/>
                    <a:pt x="5573" y="3977"/>
                  </a:cubicBezTo>
                  <a:cubicBezTo>
                    <a:pt x="5634" y="3917"/>
                    <a:pt x="5706" y="3890"/>
                    <a:pt x="5777" y="3890"/>
                  </a:cubicBezTo>
                  <a:close/>
                  <a:moveTo>
                    <a:pt x="691" y="0"/>
                  </a:moveTo>
                  <a:cubicBezTo>
                    <a:pt x="310" y="0"/>
                    <a:pt x="0" y="310"/>
                    <a:pt x="0" y="691"/>
                  </a:cubicBezTo>
                  <a:lnTo>
                    <a:pt x="0" y="5501"/>
                  </a:lnTo>
                  <a:lnTo>
                    <a:pt x="10360" y="5501"/>
                  </a:lnTo>
                  <a:lnTo>
                    <a:pt x="10360" y="691"/>
                  </a:lnTo>
                  <a:cubicBezTo>
                    <a:pt x="10360" y="310"/>
                    <a:pt x="10050" y="0"/>
                    <a:pt x="9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7"/>
            <p:cNvSpPr/>
            <p:nvPr/>
          </p:nvSpPr>
          <p:spPr>
            <a:xfrm>
              <a:off x="7236233" y="3746605"/>
              <a:ext cx="365449" cy="65572"/>
            </a:xfrm>
            <a:custGeom>
              <a:rect b="b" l="l" r="r" t="t"/>
              <a:pathLst>
                <a:path extrusionOk="0" h="1859" w="10360">
                  <a:moveTo>
                    <a:pt x="0" y="1"/>
                  </a:moveTo>
                  <a:lnTo>
                    <a:pt x="0" y="1167"/>
                  </a:lnTo>
                  <a:cubicBezTo>
                    <a:pt x="0" y="1549"/>
                    <a:pt x="310" y="1858"/>
                    <a:pt x="691" y="1858"/>
                  </a:cubicBezTo>
                  <a:lnTo>
                    <a:pt x="9669" y="1858"/>
                  </a:lnTo>
                  <a:cubicBezTo>
                    <a:pt x="10050" y="1858"/>
                    <a:pt x="10360" y="1549"/>
                    <a:pt x="10360" y="1167"/>
                  </a:cubicBezTo>
                  <a:lnTo>
                    <a:pt x="10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47"/>
          <p:cNvGrpSpPr/>
          <p:nvPr/>
        </p:nvGrpSpPr>
        <p:grpSpPr>
          <a:xfrm>
            <a:off x="6557898" y="2800423"/>
            <a:ext cx="345569" cy="211329"/>
            <a:chOff x="7236233" y="2885839"/>
            <a:chExt cx="365449" cy="223487"/>
          </a:xfrm>
        </p:grpSpPr>
        <p:sp>
          <p:nvSpPr>
            <p:cNvPr id="715" name="Google Shape;715;p47"/>
            <p:cNvSpPr/>
            <p:nvPr/>
          </p:nvSpPr>
          <p:spPr>
            <a:xfrm>
              <a:off x="7504217" y="2920300"/>
              <a:ext cx="73125" cy="73120"/>
            </a:xfrm>
            <a:custGeom>
              <a:rect b="b" l="l" r="r" t="t"/>
              <a:pathLst>
                <a:path extrusionOk="0" h="2073" w="2073">
                  <a:moveTo>
                    <a:pt x="1024" y="0"/>
                  </a:moveTo>
                  <a:cubicBezTo>
                    <a:pt x="453" y="0"/>
                    <a:pt x="0" y="453"/>
                    <a:pt x="0" y="1024"/>
                  </a:cubicBezTo>
                  <a:cubicBezTo>
                    <a:pt x="0" y="1596"/>
                    <a:pt x="453" y="2072"/>
                    <a:pt x="1024" y="2072"/>
                  </a:cubicBezTo>
                  <a:cubicBezTo>
                    <a:pt x="1620" y="2072"/>
                    <a:pt x="2072" y="1596"/>
                    <a:pt x="2072" y="1024"/>
                  </a:cubicBezTo>
                  <a:cubicBezTo>
                    <a:pt x="2072" y="453"/>
                    <a:pt x="1620" y="0"/>
                    <a:pt x="10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7"/>
            <p:cNvSpPr/>
            <p:nvPr/>
          </p:nvSpPr>
          <p:spPr>
            <a:xfrm>
              <a:off x="7259761" y="2920300"/>
              <a:ext cx="73125" cy="73120"/>
            </a:xfrm>
            <a:custGeom>
              <a:rect b="b" l="l" r="r" t="t"/>
              <a:pathLst>
                <a:path extrusionOk="0" h="2073" w="2073">
                  <a:moveTo>
                    <a:pt x="1048" y="0"/>
                  </a:moveTo>
                  <a:cubicBezTo>
                    <a:pt x="476" y="0"/>
                    <a:pt x="0" y="453"/>
                    <a:pt x="0" y="1024"/>
                  </a:cubicBezTo>
                  <a:cubicBezTo>
                    <a:pt x="0" y="1596"/>
                    <a:pt x="476" y="2072"/>
                    <a:pt x="1048" y="2072"/>
                  </a:cubicBezTo>
                  <a:cubicBezTo>
                    <a:pt x="1620" y="2072"/>
                    <a:pt x="2072" y="1596"/>
                    <a:pt x="2072" y="1024"/>
                  </a:cubicBezTo>
                  <a:cubicBezTo>
                    <a:pt x="2072" y="453"/>
                    <a:pt x="1620" y="0"/>
                    <a:pt x="1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p:nvPr/>
          </p:nvSpPr>
          <p:spPr>
            <a:xfrm>
              <a:off x="7366433" y="2885839"/>
              <a:ext cx="104202" cy="103384"/>
            </a:xfrm>
            <a:custGeom>
              <a:rect b="b" l="l" r="r" t="t"/>
              <a:pathLst>
                <a:path extrusionOk="0" h="2931" w="2954">
                  <a:moveTo>
                    <a:pt x="1477" y="1"/>
                  </a:moveTo>
                  <a:cubicBezTo>
                    <a:pt x="667" y="1"/>
                    <a:pt x="1" y="644"/>
                    <a:pt x="1" y="1454"/>
                  </a:cubicBezTo>
                  <a:cubicBezTo>
                    <a:pt x="1" y="2263"/>
                    <a:pt x="667" y="2930"/>
                    <a:pt x="1477" y="2930"/>
                  </a:cubicBezTo>
                  <a:cubicBezTo>
                    <a:pt x="2287" y="2930"/>
                    <a:pt x="2954" y="2263"/>
                    <a:pt x="2954" y="1454"/>
                  </a:cubicBezTo>
                  <a:cubicBezTo>
                    <a:pt x="2954" y="644"/>
                    <a:pt x="2287"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7"/>
            <p:cNvSpPr/>
            <p:nvPr/>
          </p:nvSpPr>
          <p:spPr>
            <a:xfrm>
              <a:off x="7236233" y="3023613"/>
              <a:ext cx="106707" cy="54637"/>
            </a:xfrm>
            <a:custGeom>
              <a:rect b="b" l="l" r="r" t="t"/>
              <a:pathLst>
                <a:path extrusionOk="0" h="1549" w="3025">
                  <a:moveTo>
                    <a:pt x="1048" y="1"/>
                  </a:moveTo>
                  <a:cubicBezTo>
                    <a:pt x="453" y="1"/>
                    <a:pt x="0" y="477"/>
                    <a:pt x="0" y="1048"/>
                  </a:cubicBezTo>
                  <a:lnTo>
                    <a:pt x="0" y="1429"/>
                  </a:lnTo>
                  <a:cubicBezTo>
                    <a:pt x="0" y="1501"/>
                    <a:pt x="48" y="1548"/>
                    <a:pt x="119" y="1548"/>
                  </a:cubicBezTo>
                  <a:lnTo>
                    <a:pt x="2287" y="1548"/>
                  </a:lnTo>
                  <a:cubicBezTo>
                    <a:pt x="2334" y="1025"/>
                    <a:pt x="2620" y="548"/>
                    <a:pt x="3025" y="215"/>
                  </a:cubicBezTo>
                  <a:cubicBezTo>
                    <a:pt x="2858" y="72"/>
                    <a:pt x="2620" y="1"/>
                    <a:pt x="2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7"/>
            <p:cNvSpPr/>
            <p:nvPr/>
          </p:nvSpPr>
          <p:spPr>
            <a:xfrm>
              <a:off x="7338706" y="3039592"/>
              <a:ext cx="159655" cy="69734"/>
            </a:xfrm>
            <a:custGeom>
              <a:rect b="b" l="l" r="r" t="t"/>
              <a:pathLst>
                <a:path extrusionOk="0" h="1977" w="4526">
                  <a:moveTo>
                    <a:pt x="1334" y="0"/>
                  </a:moveTo>
                  <a:cubicBezTo>
                    <a:pt x="596" y="0"/>
                    <a:pt x="1" y="595"/>
                    <a:pt x="1" y="1310"/>
                  </a:cubicBezTo>
                  <a:lnTo>
                    <a:pt x="1" y="1810"/>
                  </a:lnTo>
                  <a:cubicBezTo>
                    <a:pt x="1" y="1905"/>
                    <a:pt x="72" y="1977"/>
                    <a:pt x="167" y="1977"/>
                  </a:cubicBezTo>
                  <a:lnTo>
                    <a:pt x="4383" y="1977"/>
                  </a:lnTo>
                  <a:cubicBezTo>
                    <a:pt x="4454" y="1977"/>
                    <a:pt x="4526" y="1905"/>
                    <a:pt x="4526" y="1810"/>
                  </a:cubicBezTo>
                  <a:lnTo>
                    <a:pt x="4526" y="1310"/>
                  </a:lnTo>
                  <a:cubicBezTo>
                    <a:pt x="4526" y="595"/>
                    <a:pt x="3954" y="0"/>
                    <a:pt x="3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7"/>
            <p:cNvSpPr/>
            <p:nvPr/>
          </p:nvSpPr>
          <p:spPr>
            <a:xfrm>
              <a:off x="7494128" y="3022767"/>
              <a:ext cx="107553" cy="55484"/>
            </a:xfrm>
            <a:custGeom>
              <a:rect b="b" l="l" r="r" t="t"/>
              <a:pathLst>
                <a:path extrusionOk="0" h="1573" w="3049">
                  <a:moveTo>
                    <a:pt x="643" y="1"/>
                  </a:moveTo>
                  <a:cubicBezTo>
                    <a:pt x="405" y="1"/>
                    <a:pt x="191" y="96"/>
                    <a:pt x="0" y="239"/>
                  </a:cubicBezTo>
                  <a:cubicBezTo>
                    <a:pt x="429" y="548"/>
                    <a:pt x="691" y="1049"/>
                    <a:pt x="762" y="1572"/>
                  </a:cubicBezTo>
                  <a:lnTo>
                    <a:pt x="2930" y="1572"/>
                  </a:lnTo>
                  <a:cubicBezTo>
                    <a:pt x="3001" y="1572"/>
                    <a:pt x="3049" y="1525"/>
                    <a:pt x="3049" y="1453"/>
                  </a:cubicBezTo>
                  <a:lnTo>
                    <a:pt x="3049" y="1049"/>
                  </a:lnTo>
                  <a:cubicBezTo>
                    <a:pt x="3049" y="477"/>
                    <a:pt x="2572"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47"/>
          <p:cNvGrpSpPr/>
          <p:nvPr/>
        </p:nvGrpSpPr>
        <p:grpSpPr>
          <a:xfrm>
            <a:off x="5955651" y="4048605"/>
            <a:ext cx="345569" cy="345577"/>
            <a:chOff x="6438171" y="4205829"/>
            <a:chExt cx="365449" cy="365458"/>
          </a:xfrm>
        </p:grpSpPr>
        <p:sp>
          <p:nvSpPr>
            <p:cNvPr id="722" name="Google Shape;722;p47"/>
            <p:cNvSpPr/>
            <p:nvPr/>
          </p:nvSpPr>
          <p:spPr>
            <a:xfrm>
              <a:off x="6576802" y="4248685"/>
              <a:ext cx="89069" cy="127722"/>
            </a:xfrm>
            <a:custGeom>
              <a:rect b="b" l="l" r="r" t="t"/>
              <a:pathLst>
                <a:path extrusionOk="0" h="3621" w="2525">
                  <a:moveTo>
                    <a:pt x="1262" y="0"/>
                  </a:moveTo>
                  <a:cubicBezTo>
                    <a:pt x="429" y="953"/>
                    <a:pt x="119" y="1929"/>
                    <a:pt x="0" y="3620"/>
                  </a:cubicBezTo>
                  <a:lnTo>
                    <a:pt x="2524" y="3620"/>
                  </a:lnTo>
                  <a:cubicBezTo>
                    <a:pt x="2501" y="2596"/>
                    <a:pt x="2239" y="1572"/>
                    <a:pt x="1762" y="667"/>
                  </a:cubicBezTo>
                  <a:cubicBezTo>
                    <a:pt x="1619" y="429"/>
                    <a:pt x="1453" y="191"/>
                    <a:pt x="1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6576802" y="4400710"/>
              <a:ext cx="88223" cy="128568"/>
            </a:xfrm>
            <a:custGeom>
              <a:rect b="b" l="l" r="r" t="t"/>
              <a:pathLst>
                <a:path extrusionOk="0" h="3645" w="2501">
                  <a:moveTo>
                    <a:pt x="0" y="1"/>
                  </a:moveTo>
                  <a:cubicBezTo>
                    <a:pt x="95" y="1977"/>
                    <a:pt x="691" y="3025"/>
                    <a:pt x="1262" y="3644"/>
                  </a:cubicBezTo>
                  <a:cubicBezTo>
                    <a:pt x="2096" y="2692"/>
                    <a:pt x="2405" y="1716"/>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7"/>
            <p:cNvSpPr/>
            <p:nvPr/>
          </p:nvSpPr>
          <p:spPr>
            <a:xfrm>
              <a:off x="6641461" y="4234400"/>
              <a:ext cx="135280" cy="142007"/>
            </a:xfrm>
            <a:custGeom>
              <a:rect b="b" l="l" r="r" t="t"/>
              <a:pathLst>
                <a:path extrusionOk="0" h="4026" w="3835">
                  <a:moveTo>
                    <a:pt x="1" y="1"/>
                  </a:moveTo>
                  <a:lnTo>
                    <a:pt x="1" y="1"/>
                  </a:lnTo>
                  <a:cubicBezTo>
                    <a:pt x="477" y="525"/>
                    <a:pt x="1287" y="1763"/>
                    <a:pt x="1358" y="4025"/>
                  </a:cubicBezTo>
                  <a:lnTo>
                    <a:pt x="3835" y="4025"/>
                  </a:lnTo>
                  <a:cubicBezTo>
                    <a:pt x="3668" y="1953"/>
                    <a:pt x="2073" y="26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7"/>
            <p:cNvSpPr/>
            <p:nvPr/>
          </p:nvSpPr>
          <p:spPr>
            <a:xfrm>
              <a:off x="6464204" y="4400710"/>
              <a:ext cx="138666" cy="144511"/>
            </a:xfrm>
            <a:custGeom>
              <a:rect b="b" l="l" r="r" t="t"/>
              <a:pathLst>
                <a:path extrusionOk="0" h="4097" w="3931">
                  <a:moveTo>
                    <a:pt x="1" y="1"/>
                  </a:moveTo>
                  <a:cubicBezTo>
                    <a:pt x="168" y="2120"/>
                    <a:pt x="1811" y="3835"/>
                    <a:pt x="3930" y="4097"/>
                  </a:cubicBezTo>
                  <a:cubicBezTo>
                    <a:pt x="3430" y="3573"/>
                    <a:pt x="2597" y="2335"/>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7"/>
            <p:cNvSpPr/>
            <p:nvPr/>
          </p:nvSpPr>
          <p:spPr>
            <a:xfrm>
              <a:off x="6452457" y="4205829"/>
              <a:ext cx="61343" cy="44584"/>
            </a:xfrm>
            <a:custGeom>
              <a:rect b="b" l="l" r="r" t="t"/>
              <a:pathLst>
                <a:path extrusionOk="0" h="1264" w="1739">
                  <a:moveTo>
                    <a:pt x="882" y="1"/>
                  </a:moveTo>
                  <a:cubicBezTo>
                    <a:pt x="72" y="1"/>
                    <a:pt x="0" y="1215"/>
                    <a:pt x="834" y="1263"/>
                  </a:cubicBezTo>
                  <a:lnTo>
                    <a:pt x="929" y="1263"/>
                  </a:lnTo>
                  <a:cubicBezTo>
                    <a:pt x="1739" y="1215"/>
                    <a:pt x="1691"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7"/>
            <p:cNvSpPr/>
            <p:nvPr/>
          </p:nvSpPr>
          <p:spPr>
            <a:xfrm>
              <a:off x="6438171" y="4274716"/>
              <a:ext cx="90763" cy="27759"/>
            </a:xfrm>
            <a:custGeom>
              <a:rect b="b" l="l" r="r" t="t"/>
              <a:pathLst>
                <a:path extrusionOk="0" h="787" w="2573">
                  <a:moveTo>
                    <a:pt x="787" y="1"/>
                  </a:moveTo>
                  <a:cubicBezTo>
                    <a:pt x="358" y="1"/>
                    <a:pt x="1" y="358"/>
                    <a:pt x="24" y="787"/>
                  </a:cubicBezTo>
                  <a:lnTo>
                    <a:pt x="2573" y="787"/>
                  </a:lnTo>
                  <a:cubicBezTo>
                    <a:pt x="2573" y="358"/>
                    <a:pt x="2215" y="1"/>
                    <a:pt x="1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7"/>
            <p:cNvSpPr/>
            <p:nvPr/>
          </p:nvSpPr>
          <p:spPr>
            <a:xfrm>
              <a:off x="6464204" y="4234400"/>
              <a:ext cx="136973" cy="142854"/>
            </a:xfrm>
            <a:custGeom>
              <a:rect b="b" l="l" r="r" t="t"/>
              <a:pathLst>
                <a:path extrusionOk="0" h="4050" w="3883">
                  <a:moveTo>
                    <a:pt x="1906" y="739"/>
                  </a:moveTo>
                  <a:lnTo>
                    <a:pt x="1906" y="763"/>
                  </a:lnTo>
                  <a:cubicBezTo>
                    <a:pt x="1911" y="759"/>
                    <a:pt x="1917" y="755"/>
                    <a:pt x="1922" y="751"/>
                  </a:cubicBezTo>
                  <a:lnTo>
                    <a:pt x="1922" y="751"/>
                  </a:lnTo>
                  <a:cubicBezTo>
                    <a:pt x="1917" y="747"/>
                    <a:pt x="1911" y="743"/>
                    <a:pt x="1906" y="739"/>
                  </a:cubicBezTo>
                  <a:close/>
                  <a:moveTo>
                    <a:pt x="3883" y="1"/>
                  </a:moveTo>
                  <a:cubicBezTo>
                    <a:pt x="3175" y="95"/>
                    <a:pt x="2513" y="330"/>
                    <a:pt x="1922" y="751"/>
                  </a:cubicBezTo>
                  <a:lnTo>
                    <a:pt x="1922" y="751"/>
                  </a:lnTo>
                  <a:cubicBezTo>
                    <a:pt x="2293" y="1037"/>
                    <a:pt x="2501" y="1460"/>
                    <a:pt x="2501" y="1930"/>
                  </a:cubicBezTo>
                  <a:lnTo>
                    <a:pt x="2501" y="2287"/>
                  </a:lnTo>
                  <a:cubicBezTo>
                    <a:pt x="2501" y="2477"/>
                    <a:pt x="2359" y="2620"/>
                    <a:pt x="2168" y="2620"/>
                  </a:cubicBezTo>
                  <a:lnTo>
                    <a:pt x="358" y="2620"/>
                  </a:lnTo>
                  <a:cubicBezTo>
                    <a:pt x="168" y="3073"/>
                    <a:pt x="49" y="3549"/>
                    <a:pt x="1" y="4049"/>
                  </a:cubicBezTo>
                  <a:lnTo>
                    <a:pt x="2501" y="4049"/>
                  </a:lnTo>
                  <a:cubicBezTo>
                    <a:pt x="2573" y="1763"/>
                    <a:pt x="3406" y="525"/>
                    <a:pt x="38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7"/>
            <p:cNvSpPr/>
            <p:nvPr/>
          </p:nvSpPr>
          <p:spPr>
            <a:xfrm>
              <a:off x="6735539" y="4474394"/>
              <a:ext cx="52983" cy="44796"/>
            </a:xfrm>
            <a:custGeom>
              <a:rect b="b" l="l" r="r" t="t"/>
              <a:pathLst>
                <a:path extrusionOk="0" h="1270" w="1502">
                  <a:moveTo>
                    <a:pt x="656" y="1"/>
                  </a:moveTo>
                  <a:cubicBezTo>
                    <a:pt x="327" y="1"/>
                    <a:pt x="25" y="258"/>
                    <a:pt x="25" y="651"/>
                  </a:cubicBezTo>
                  <a:lnTo>
                    <a:pt x="1" y="651"/>
                  </a:lnTo>
                  <a:cubicBezTo>
                    <a:pt x="1" y="984"/>
                    <a:pt x="263" y="1246"/>
                    <a:pt x="596" y="1270"/>
                  </a:cubicBezTo>
                  <a:lnTo>
                    <a:pt x="692" y="1270"/>
                  </a:lnTo>
                  <a:cubicBezTo>
                    <a:pt x="1239" y="1246"/>
                    <a:pt x="1501" y="555"/>
                    <a:pt x="1096" y="174"/>
                  </a:cubicBezTo>
                  <a:cubicBezTo>
                    <a:pt x="962" y="55"/>
                    <a:pt x="806" y="1"/>
                    <a:pt x="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7"/>
            <p:cNvSpPr/>
            <p:nvPr/>
          </p:nvSpPr>
          <p:spPr>
            <a:xfrm>
              <a:off x="6712857" y="4543528"/>
              <a:ext cx="90763" cy="27759"/>
            </a:xfrm>
            <a:custGeom>
              <a:rect b="b" l="l" r="r" t="t"/>
              <a:pathLst>
                <a:path extrusionOk="0" h="787" w="2573">
                  <a:moveTo>
                    <a:pt x="763" y="0"/>
                  </a:moveTo>
                  <a:cubicBezTo>
                    <a:pt x="334" y="0"/>
                    <a:pt x="1" y="358"/>
                    <a:pt x="1" y="786"/>
                  </a:cubicBezTo>
                  <a:lnTo>
                    <a:pt x="2573" y="786"/>
                  </a:lnTo>
                  <a:cubicBezTo>
                    <a:pt x="2573" y="358"/>
                    <a:pt x="2216"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7"/>
            <p:cNvSpPr/>
            <p:nvPr/>
          </p:nvSpPr>
          <p:spPr>
            <a:xfrm>
              <a:off x="6639803" y="4400710"/>
              <a:ext cx="136938" cy="143700"/>
            </a:xfrm>
            <a:custGeom>
              <a:rect b="b" l="l" r="r" t="t"/>
              <a:pathLst>
                <a:path extrusionOk="0" h="4074" w="3882">
                  <a:moveTo>
                    <a:pt x="1405" y="1"/>
                  </a:moveTo>
                  <a:cubicBezTo>
                    <a:pt x="1334" y="2311"/>
                    <a:pt x="476" y="3573"/>
                    <a:pt x="0" y="4073"/>
                  </a:cubicBezTo>
                  <a:cubicBezTo>
                    <a:pt x="786" y="3978"/>
                    <a:pt x="1500" y="3668"/>
                    <a:pt x="2120" y="3216"/>
                  </a:cubicBezTo>
                  <a:cubicBezTo>
                    <a:pt x="2050" y="3053"/>
                    <a:pt x="2026" y="2891"/>
                    <a:pt x="2024" y="2728"/>
                  </a:cubicBezTo>
                  <a:lnTo>
                    <a:pt x="2024" y="2728"/>
                  </a:lnTo>
                  <a:cubicBezTo>
                    <a:pt x="2030" y="1995"/>
                    <a:pt x="2623" y="1406"/>
                    <a:pt x="3358" y="1406"/>
                  </a:cubicBezTo>
                  <a:lnTo>
                    <a:pt x="3548" y="1406"/>
                  </a:lnTo>
                  <a:cubicBezTo>
                    <a:pt x="3739" y="953"/>
                    <a:pt x="3858" y="477"/>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47"/>
          <p:cNvGrpSpPr/>
          <p:nvPr/>
        </p:nvGrpSpPr>
        <p:grpSpPr>
          <a:xfrm>
            <a:off x="6557098" y="2124733"/>
            <a:ext cx="346369" cy="345744"/>
            <a:chOff x="7235386" y="2171277"/>
            <a:chExt cx="366296" cy="365635"/>
          </a:xfrm>
        </p:grpSpPr>
        <p:sp>
          <p:nvSpPr>
            <p:cNvPr id="733" name="Google Shape;733;p47"/>
            <p:cNvSpPr/>
            <p:nvPr/>
          </p:nvSpPr>
          <p:spPr>
            <a:xfrm>
              <a:off x="7572262" y="2341785"/>
              <a:ext cx="29419" cy="25008"/>
            </a:xfrm>
            <a:custGeom>
              <a:rect b="b" l="l" r="r" t="t"/>
              <a:pathLst>
                <a:path extrusionOk="0" h="709" w="834">
                  <a:moveTo>
                    <a:pt x="500" y="0"/>
                  </a:moveTo>
                  <a:cubicBezTo>
                    <a:pt x="167" y="0"/>
                    <a:pt x="0" y="381"/>
                    <a:pt x="238" y="596"/>
                  </a:cubicBezTo>
                  <a:cubicBezTo>
                    <a:pt x="309" y="674"/>
                    <a:pt x="397" y="709"/>
                    <a:pt x="485" y="709"/>
                  </a:cubicBezTo>
                  <a:cubicBezTo>
                    <a:pt x="662" y="709"/>
                    <a:pt x="834" y="565"/>
                    <a:pt x="834" y="358"/>
                  </a:cubicBezTo>
                  <a:cubicBezTo>
                    <a:pt x="834" y="143"/>
                    <a:pt x="691" y="0"/>
                    <a:pt x="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7"/>
            <p:cNvSpPr/>
            <p:nvPr/>
          </p:nvSpPr>
          <p:spPr>
            <a:xfrm>
              <a:off x="7281596" y="2467778"/>
              <a:ext cx="29419" cy="25008"/>
            </a:xfrm>
            <a:custGeom>
              <a:rect b="b" l="l" r="r" t="t"/>
              <a:pathLst>
                <a:path extrusionOk="0" h="709" w="834">
                  <a:moveTo>
                    <a:pt x="500" y="1"/>
                  </a:moveTo>
                  <a:cubicBezTo>
                    <a:pt x="167" y="1"/>
                    <a:pt x="0" y="382"/>
                    <a:pt x="239" y="596"/>
                  </a:cubicBezTo>
                  <a:cubicBezTo>
                    <a:pt x="309" y="674"/>
                    <a:pt x="398" y="709"/>
                    <a:pt x="485" y="709"/>
                  </a:cubicBezTo>
                  <a:cubicBezTo>
                    <a:pt x="662" y="709"/>
                    <a:pt x="834" y="565"/>
                    <a:pt x="834" y="358"/>
                  </a:cubicBezTo>
                  <a:cubicBezTo>
                    <a:pt x="834" y="167"/>
                    <a:pt x="691"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7"/>
            <p:cNvSpPr/>
            <p:nvPr/>
          </p:nvSpPr>
          <p:spPr>
            <a:xfrm>
              <a:off x="7405905" y="2171277"/>
              <a:ext cx="25257" cy="25220"/>
            </a:xfrm>
            <a:custGeom>
              <a:rect b="b" l="l" r="r" t="t"/>
              <a:pathLst>
                <a:path extrusionOk="0" h="715" w="716">
                  <a:moveTo>
                    <a:pt x="358" y="0"/>
                  </a:moveTo>
                  <a:cubicBezTo>
                    <a:pt x="168" y="0"/>
                    <a:pt x="1" y="167"/>
                    <a:pt x="1" y="357"/>
                  </a:cubicBezTo>
                  <a:cubicBezTo>
                    <a:pt x="1" y="548"/>
                    <a:pt x="168" y="714"/>
                    <a:pt x="358" y="714"/>
                  </a:cubicBezTo>
                  <a:cubicBezTo>
                    <a:pt x="549" y="714"/>
                    <a:pt x="715" y="548"/>
                    <a:pt x="715" y="357"/>
                  </a:cubicBezTo>
                  <a:cubicBezTo>
                    <a:pt x="715" y="167"/>
                    <a:pt x="549"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7"/>
            <p:cNvSpPr/>
            <p:nvPr/>
          </p:nvSpPr>
          <p:spPr>
            <a:xfrm>
              <a:off x="7235386" y="2340938"/>
              <a:ext cx="25222" cy="25220"/>
            </a:xfrm>
            <a:custGeom>
              <a:rect b="b" l="l" r="r" t="t"/>
              <a:pathLst>
                <a:path extrusionOk="0" h="715" w="715">
                  <a:moveTo>
                    <a:pt x="358" y="1"/>
                  </a:moveTo>
                  <a:cubicBezTo>
                    <a:pt x="167" y="1"/>
                    <a:pt x="1" y="167"/>
                    <a:pt x="1" y="358"/>
                  </a:cubicBezTo>
                  <a:cubicBezTo>
                    <a:pt x="1" y="548"/>
                    <a:pt x="167" y="715"/>
                    <a:pt x="358" y="715"/>
                  </a:cubicBezTo>
                  <a:cubicBezTo>
                    <a:pt x="548" y="715"/>
                    <a:pt x="715" y="548"/>
                    <a:pt x="715" y="358"/>
                  </a:cubicBezTo>
                  <a:cubicBezTo>
                    <a:pt x="715" y="167"/>
                    <a:pt x="548"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7"/>
            <p:cNvSpPr/>
            <p:nvPr/>
          </p:nvSpPr>
          <p:spPr>
            <a:xfrm>
              <a:off x="7526052" y="2215156"/>
              <a:ext cx="29419" cy="25008"/>
            </a:xfrm>
            <a:custGeom>
              <a:rect b="b" l="l" r="r" t="t"/>
              <a:pathLst>
                <a:path extrusionOk="0" h="709" w="834">
                  <a:moveTo>
                    <a:pt x="357" y="1"/>
                  </a:moveTo>
                  <a:cubicBezTo>
                    <a:pt x="172" y="1"/>
                    <a:pt x="0" y="144"/>
                    <a:pt x="0" y="352"/>
                  </a:cubicBezTo>
                  <a:cubicBezTo>
                    <a:pt x="0" y="542"/>
                    <a:pt x="167" y="709"/>
                    <a:pt x="358" y="709"/>
                  </a:cubicBezTo>
                  <a:cubicBezTo>
                    <a:pt x="667" y="709"/>
                    <a:pt x="834" y="328"/>
                    <a:pt x="620" y="113"/>
                  </a:cubicBezTo>
                  <a:cubicBezTo>
                    <a:pt x="541" y="35"/>
                    <a:pt x="447"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7"/>
            <p:cNvSpPr/>
            <p:nvPr/>
          </p:nvSpPr>
          <p:spPr>
            <a:xfrm>
              <a:off x="7526899" y="2462734"/>
              <a:ext cx="25222" cy="24409"/>
            </a:xfrm>
            <a:custGeom>
              <a:rect b="b" l="l" r="r" t="t"/>
              <a:pathLst>
                <a:path extrusionOk="0" h="692" w="715">
                  <a:moveTo>
                    <a:pt x="357" y="1"/>
                  </a:moveTo>
                  <a:cubicBezTo>
                    <a:pt x="167" y="1"/>
                    <a:pt x="0" y="144"/>
                    <a:pt x="0" y="334"/>
                  </a:cubicBezTo>
                  <a:cubicBezTo>
                    <a:pt x="0" y="548"/>
                    <a:pt x="167" y="691"/>
                    <a:pt x="357" y="691"/>
                  </a:cubicBezTo>
                  <a:cubicBezTo>
                    <a:pt x="548" y="691"/>
                    <a:pt x="715" y="548"/>
                    <a:pt x="715" y="334"/>
                  </a:cubicBezTo>
                  <a:cubicBezTo>
                    <a:pt x="715" y="144"/>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7"/>
            <p:cNvSpPr/>
            <p:nvPr/>
          </p:nvSpPr>
          <p:spPr>
            <a:xfrm>
              <a:off x="7391654" y="2363618"/>
              <a:ext cx="54606" cy="14321"/>
            </a:xfrm>
            <a:custGeom>
              <a:rect b="b" l="l" r="r" t="t"/>
              <a:pathLst>
                <a:path extrusionOk="0" h="406" w="1548">
                  <a:moveTo>
                    <a:pt x="643" y="1"/>
                  </a:moveTo>
                  <a:cubicBezTo>
                    <a:pt x="381" y="1"/>
                    <a:pt x="119" y="167"/>
                    <a:pt x="0" y="405"/>
                  </a:cubicBezTo>
                  <a:lnTo>
                    <a:pt x="1548" y="405"/>
                  </a:lnTo>
                  <a:cubicBezTo>
                    <a:pt x="1429" y="167"/>
                    <a:pt x="1167"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7"/>
            <p:cNvSpPr/>
            <p:nvPr/>
          </p:nvSpPr>
          <p:spPr>
            <a:xfrm>
              <a:off x="7282443" y="2219142"/>
              <a:ext cx="273029" cy="271351"/>
            </a:xfrm>
            <a:custGeom>
              <a:rect b="b" l="l" r="r" t="t"/>
              <a:pathLst>
                <a:path extrusionOk="0" h="7693" w="7740">
                  <a:moveTo>
                    <a:pt x="3851" y="1952"/>
                  </a:moveTo>
                  <a:cubicBezTo>
                    <a:pt x="3955" y="1952"/>
                    <a:pt x="4061" y="1968"/>
                    <a:pt x="4168" y="2001"/>
                  </a:cubicBezTo>
                  <a:cubicBezTo>
                    <a:pt x="4882" y="2215"/>
                    <a:pt x="5168" y="3025"/>
                    <a:pt x="4739" y="3620"/>
                  </a:cubicBezTo>
                  <a:cubicBezTo>
                    <a:pt x="5168" y="3882"/>
                    <a:pt x="5406" y="4359"/>
                    <a:pt x="5406" y="4835"/>
                  </a:cubicBezTo>
                  <a:cubicBezTo>
                    <a:pt x="5406" y="5025"/>
                    <a:pt x="5263" y="5192"/>
                    <a:pt x="5073" y="5192"/>
                  </a:cubicBezTo>
                  <a:lnTo>
                    <a:pt x="2667" y="5192"/>
                  </a:lnTo>
                  <a:cubicBezTo>
                    <a:pt x="2477" y="5192"/>
                    <a:pt x="2310" y="5025"/>
                    <a:pt x="2310" y="4835"/>
                  </a:cubicBezTo>
                  <a:cubicBezTo>
                    <a:pt x="2310" y="4359"/>
                    <a:pt x="2572" y="3906"/>
                    <a:pt x="2977" y="3620"/>
                  </a:cubicBezTo>
                  <a:cubicBezTo>
                    <a:pt x="2858" y="3454"/>
                    <a:pt x="2786" y="3239"/>
                    <a:pt x="2786" y="3025"/>
                  </a:cubicBezTo>
                  <a:cubicBezTo>
                    <a:pt x="2786" y="2420"/>
                    <a:pt x="3281" y="1952"/>
                    <a:pt x="3851" y="1952"/>
                  </a:cubicBezTo>
                  <a:close/>
                  <a:moveTo>
                    <a:pt x="3525" y="0"/>
                  </a:moveTo>
                  <a:lnTo>
                    <a:pt x="3525" y="691"/>
                  </a:lnTo>
                  <a:cubicBezTo>
                    <a:pt x="3525" y="715"/>
                    <a:pt x="3525" y="715"/>
                    <a:pt x="3525" y="739"/>
                  </a:cubicBezTo>
                  <a:cubicBezTo>
                    <a:pt x="2929" y="786"/>
                    <a:pt x="2358" y="1024"/>
                    <a:pt x="1905" y="1406"/>
                  </a:cubicBezTo>
                  <a:lnTo>
                    <a:pt x="1381" y="882"/>
                  </a:lnTo>
                  <a:cubicBezTo>
                    <a:pt x="1286" y="1096"/>
                    <a:pt x="1119" y="1263"/>
                    <a:pt x="905" y="1358"/>
                  </a:cubicBezTo>
                  <a:lnTo>
                    <a:pt x="1405" y="1882"/>
                  </a:lnTo>
                  <a:lnTo>
                    <a:pt x="1429" y="1906"/>
                  </a:lnTo>
                  <a:cubicBezTo>
                    <a:pt x="1072" y="2358"/>
                    <a:pt x="834" y="2906"/>
                    <a:pt x="762" y="3501"/>
                  </a:cubicBezTo>
                  <a:lnTo>
                    <a:pt x="0" y="3501"/>
                  </a:lnTo>
                  <a:cubicBezTo>
                    <a:pt x="95" y="3716"/>
                    <a:pt x="95" y="3954"/>
                    <a:pt x="0" y="4192"/>
                  </a:cubicBezTo>
                  <a:lnTo>
                    <a:pt x="762" y="4192"/>
                  </a:lnTo>
                  <a:cubicBezTo>
                    <a:pt x="834" y="4787"/>
                    <a:pt x="1072" y="5383"/>
                    <a:pt x="1477" y="5859"/>
                  </a:cubicBezTo>
                  <a:lnTo>
                    <a:pt x="881" y="6454"/>
                  </a:lnTo>
                  <a:cubicBezTo>
                    <a:pt x="1096" y="6549"/>
                    <a:pt x="1262" y="6716"/>
                    <a:pt x="1381" y="6907"/>
                  </a:cubicBezTo>
                  <a:lnTo>
                    <a:pt x="1953" y="6335"/>
                  </a:lnTo>
                  <a:lnTo>
                    <a:pt x="1977" y="6335"/>
                  </a:lnTo>
                  <a:cubicBezTo>
                    <a:pt x="2429" y="6692"/>
                    <a:pt x="2953" y="6907"/>
                    <a:pt x="3525" y="6954"/>
                  </a:cubicBezTo>
                  <a:lnTo>
                    <a:pt x="3525" y="7002"/>
                  </a:lnTo>
                  <a:lnTo>
                    <a:pt x="3525" y="7693"/>
                  </a:lnTo>
                  <a:cubicBezTo>
                    <a:pt x="3644" y="7657"/>
                    <a:pt x="3763" y="7639"/>
                    <a:pt x="3879" y="7639"/>
                  </a:cubicBezTo>
                  <a:cubicBezTo>
                    <a:pt x="3995" y="7639"/>
                    <a:pt x="4108" y="7657"/>
                    <a:pt x="4215" y="7693"/>
                  </a:cubicBezTo>
                  <a:lnTo>
                    <a:pt x="4215" y="6954"/>
                  </a:lnTo>
                  <a:cubicBezTo>
                    <a:pt x="4811" y="6907"/>
                    <a:pt x="5382" y="6669"/>
                    <a:pt x="5835" y="6287"/>
                  </a:cubicBezTo>
                  <a:lnTo>
                    <a:pt x="6359" y="6811"/>
                  </a:lnTo>
                  <a:cubicBezTo>
                    <a:pt x="6454" y="6597"/>
                    <a:pt x="6621" y="6430"/>
                    <a:pt x="6835" y="6311"/>
                  </a:cubicBezTo>
                  <a:lnTo>
                    <a:pt x="6335" y="5787"/>
                  </a:lnTo>
                  <a:cubicBezTo>
                    <a:pt x="6692" y="5311"/>
                    <a:pt x="6906" y="4763"/>
                    <a:pt x="6978" y="4168"/>
                  </a:cubicBezTo>
                  <a:lnTo>
                    <a:pt x="7740" y="4168"/>
                  </a:lnTo>
                  <a:cubicBezTo>
                    <a:pt x="7668" y="3954"/>
                    <a:pt x="7668" y="3716"/>
                    <a:pt x="7740" y="3477"/>
                  </a:cubicBezTo>
                  <a:lnTo>
                    <a:pt x="6978" y="3477"/>
                  </a:lnTo>
                  <a:cubicBezTo>
                    <a:pt x="6906" y="2882"/>
                    <a:pt x="6668" y="2310"/>
                    <a:pt x="6263" y="1834"/>
                  </a:cubicBezTo>
                  <a:lnTo>
                    <a:pt x="6287" y="1834"/>
                  </a:lnTo>
                  <a:lnTo>
                    <a:pt x="6883" y="1239"/>
                  </a:lnTo>
                  <a:cubicBezTo>
                    <a:pt x="6644" y="1144"/>
                    <a:pt x="6478" y="977"/>
                    <a:pt x="6359" y="786"/>
                  </a:cubicBezTo>
                  <a:lnTo>
                    <a:pt x="5787" y="1358"/>
                  </a:lnTo>
                  <a:lnTo>
                    <a:pt x="5763" y="1382"/>
                  </a:lnTo>
                  <a:cubicBezTo>
                    <a:pt x="5311" y="1024"/>
                    <a:pt x="4787" y="786"/>
                    <a:pt x="4215" y="739"/>
                  </a:cubicBezTo>
                  <a:cubicBezTo>
                    <a:pt x="4215" y="715"/>
                    <a:pt x="4215" y="715"/>
                    <a:pt x="4215" y="691"/>
                  </a:cubicBezTo>
                  <a:lnTo>
                    <a:pt x="4215" y="0"/>
                  </a:lnTo>
                  <a:cubicBezTo>
                    <a:pt x="4096" y="36"/>
                    <a:pt x="3977" y="54"/>
                    <a:pt x="3861" y="54"/>
                  </a:cubicBezTo>
                  <a:cubicBezTo>
                    <a:pt x="3745" y="54"/>
                    <a:pt x="3632" y="36"/>
                    <a:pt x="3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7"/>
            <p:cNvSpPr/>
            <p:nvPr/>
          </p:nvSpPr>
          <p:spPr>
            <a:xfrm>
              <a:off x="7400050" y="2312367"/>
              <a:ext cx="37003" cy="27759"/>
            </a:xfrm>
            <a:custGeom>
              <a:rect b="b" l="l" r="r" t="t"/>
              <a:pathLst>
                <a:path extrusionOk="0" h="787" w="1049">
                  <a:moveTo>
                    <a:pt x="524" y="1"/>
                  </a:moveTo>
                  <a:cubicBezTo>
                    <a:pt x="48" y="1"/>
                    <a:pt x="0" y="739"/>
                    <a:pt x="500" y="787"/>
                  </a:cubicBezTo>
                  <a:lnTo>
                    <a:pt x="548" y="787"/>
                  </a:lnTo>
                  <a:cubicBezTo>
                    <a:pt x="1048" y="739"/>
                    <a:pt x="1024" y="1"/>
                    <a:pt x="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7"/>
            <p:cNvSpPr/>
            <p:nvPr/>
          </p:nvSpPr>
          <p:spPr>
            <a:xfrm>
              <a:off x="7280750" y="2220835"/>
              <a:ext cx="29455" cy="25008"/>
            </a:xfrm>
            <a:custGeom>
              <a:rect b="b" l="l" r="r" t="t"/>
              <a:pathLst>
                <a:path extrusionOk="0" h="709" w="835">
                  <a:moveTo>
                    <a:pt x="501" y="0"/>
                  </a:moveTo>
                  <a:cubicBezTo>
                    <a:pt x="167" y="0"/>
                    <a:pt x="1" y="381"/>
                    <a:pt x="239" y="595"/>
                  </a:cubicBezTo>
                  <a:cubicBezTo>
                    <a:pt x="309" y="674"/>
                    <a:pt x="398" y="708"/>
                    <a:pt x="485" y="708"/>
                  </a:cubicBezTo>
                  <a:cubicBezTo>
                    <a:pt x="663" y="708"/>
                    <a:pt x="834" y="565"/>
                    <a:pt x="834" y="357"/>
                  </a:cubicBezTo>
                  <a:cubicBezTo>
                    <a:pt x="834" y="167"/>
                    <a:pt x="691"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7"/>
            <p:cNvSpPr/>
            <p:nvPr/>
          </p:nvSpPr>
          <p:spPr>
            <a:xfrm>
              <a:off x="7401955" y="2512256"/>
              <a:ext cx="29208" cy="24655"/>
            </a:xfrm>
            <a:custGeom>
              <a:rect b="b" l="l" r="r" t="t"/>
              <a:pathLst>
                <a:path extrusionOk="0" h="699" w="828">
                  <a:moveTo>
                    <a:pt x="443" y="1"/>
                  </a:moveTo>
                  <a:cubicBezTo>
                    <a:pt x="151" y="1"/>
                    <a:pt x="0" y="366"/>
                    <a:pt x="208" y="597"/>
                  </a:cubicBezTo>
                  <a:cubicBezTo>
                    <a:pt x="285" y="667"/>
                    <a:pt x="378" y="699"/>
                    <a:pt x="467" y="699"/>
                  </a:cubicBezTo>
                  <a:cubicBezTo>
                    <a:pt x="654" y="699"/>
                    <a:pt x="827" y="560"/>
                    <a:pt x="827" y="335"/>
                  </a:cubicBezTo>
                  <a:cubicBezTo>
                    <a:pt x="827" y="145"/>
                    <a:pt x="661" y="2"/>
                    <a:pt x="470" y="2"/>
                  </a:cubicBezTo>
                  <a:cubicBezTo>
                    <a:pt x="461" y="1"/>
                    <a:pt x="452" y="1"/>
                    <a:pt x="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47"/>
          <p:cNvGrpSpPr/>
          <p:nvPr/>
        </p:nvGrpSpPr>
        <p:grpSpPr>
          <a:xfrm>
            <a:off x="6561868" y="1482264"/>
            <a:ext cx="357477" cy="347579"/>
            <a:chOff x="7240430" y="1491847"/>
            <a:chExt cx="378042" cy="367575"/>
          </a:xfrm>
        </p:grpSpPr>
        <p:sp>
          <p:nvSpPr>
            <p:cNvPr id="745" name="Google Shape;745;p47"/>
            <p:cNvSpPr/>
            <p:nvPr/>
          </p:nvSpPr>
          <p:spPr>
            <a:xfrm>
              <a:off x="7489084" y="1738896"/>
              <a:ext cx="59685" cy="33932"/>
            </a:xfrm>
            <a:custGeom>
              <a:rect b="b" l="l" r="r" t="t"/>
              <a:pathLst>
                <a:path extrusionOk="0" h="962" w="1692">
                  <a:moveTo>
                    <a:pt x="644" y="1"/>
                  </a:moveTo>
                  <a:lnTo>
                    <a:pt x="1" y="953"/>
                  </a:lnTo>
                  <a:cubicBezTo>
                    <a:pt x="58" y="959"/>
                    <a:pt x="115" y="962"/>
                    <a:pt x="172" y="962"/>
                  </a:cubicBezTo>
                  <a:cubicBezTo>
                    <a:pt x="820" y="962"/>
                    <a:pt x="1407" y="592"/>
                    <a:pt x="1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7"/>
            <p:cNvSpPr/>
            <p:nvPr/>
          </p:nvSpPr>
          <p:spPr>
            <a:xfrm>
              <a:off x="7382412" y="1640626"/>
              <a:ext cx="118453" cy="218795"/>
            </a:xfrm>
            <a:custGeom>
              <a:rect b="b" l="l" r="r" t="t"/>
              <a:pathLst>
                <a:path extrusionOk="0" h="6203" w="3358">
                  <a:moveTo>
                    <a:pt x="929" y="0"/>
                  </a:moveTo>
                  <a:cubicBezTo>
                    <a:pt x="857" y="0"/>
                    <a:pt x="786" y="48"/>
                    <a:pt x="762" y="120"/>
                  </a:cubicBezTo>
                  <a:lnTo>
                    <a:pt x="48" y="2787"/>
                  </a:lnTo>
                  <a:cubicBezTo>
                    <a:pt x="0" y="2906"/>
                    <a:pt x="95" y="3049"/>
                    <a:pt x="238" y="3049"/>
                  </a:cubicBezTo>
                  <a:lnTo>
                    <a:pt x="1024" y="3049"/>
                  </a:lnTo>
                  <a:cubicBezTo>
                    <a:pt x="1143" y="3049"/>
                    <a:pt x="1215" y="3144"/>
                    <a:pt x="1191" y="3263"/>
                  </a:cubicBezTo>
                  <a:lnTo>
                    <a:pt x="524" y="6145"/>
                  </a:lnTo>
                  <a:cubicBezTo>
                    <a:pt x="524" y="6168"/>
                    <a:pt x="548" y="6192"/>
                    <a:pt x="572" y="6192"/>
                  </a:cubicBezTo>
                  <a:cubicBezTo>
                    <a:pt x="580" y="6200"/>
                    <a:pt x="585" y="6203"/>
                    <a:pt x="589" y="6203"/>
                  </a:cubicBezTo>
                  <a:cubicBezTo>
                    <a:pt x="598" y="6203"/>
                    <a:pt x="603" y="6192"/>
                    <a:pt x="619" y="6192"/>
                  </a:cubicBezTo>
                  <a:lnTo>
                    <a:pt x="3287" y="2120"/>
                  </a:lnTo>
                  <a:cubicBezTo>
                    <a:pt x="3358" y="2025"/>
                    <a:pt x="3287" y="1906"/>
                    <a:pt x="3167" y="1906"/>
                  </a:cubicBezTo>
                  <a:lnTo>
                    <a:pt x="2358" y="1906"/>
                  </a:lnTo>
                  <a:cubicBezTo>
                    <a:pt x="2262" y="1906"/>
                    <a:pt x="2215" y="1810"/>
                    <a:pt x="2262" y="1739"/>
                  </a:cubicBezTo>
                  <a:lnTo>
                    <a:pt x="2929" y="167"/>
                  </a:lnTo>
                  <a:cubicBezTo>
                    <a:pt x="2953" y="96"/>
                    <a:pt x="2905" y="0"/>
                    <a:pt x="2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7"/>
            <p:cNvSpPr/>
            <p:nvPr/>
          </p:nvSpPr>
          <p:spPr>
            <a:xfrm>
              <a:off x="7240430" y="1491847"/>
              <a:ext cx="378042" cy="223557"/>
            </a:xfrm>
            <a:custGeom>
              <a:rect b="b" l="l" r="r" t="t"/>
              <a:pathLst>
                <a:path extrusionOk="0" h="6338" w="10717">
                  <a:moveTo>
                    <a:pt x="4359" y="2278"/>
                  </a:moveTo>
                  <a:cubicBezTo>
                    <a:pt x="4484" y="2278"/>
                    <a:pt x="4609" y="2290"/>
                    <a:pt x="4740" y="2313"/>
                  </a:cubicBezTo>
                  <a:cubicBezTo>
                    <a:pt x="4930" y="2337"/>
                    <a:pt x="5049" y="2528"/>
                    <a:pt x="5002" y="2694"/>
                  </a:cubicBezTo>
                  <a:cubicBezTo>
                    <a:pt x="4961" y="2856"/>
                    <a:pt x="4834" y="2967"/>
                    <a:pt x="4695" y="2967"/>
                  </a:cubicBezTo>
                  <a:cubicBezTo>
                    <a:pt x="4670" y="2967"/>
                    <a:pt x="4645" y="2963"/>
                    <a:pt x="4620" y="2956"/>
                  </a:cubicBezTo>
                  <a:cubicBezTo>
                    <a:pt x="4540" y="2942"/>
                    <a:pt x="4460" y="2936"/>
                    <a:pt x="4380" y="2936"/>
                  </a:cubicBezTo>
                  <a:cubicBezTo>
                    <a:pt x="3918" y="2936"/>
                    <a:pt x="3483" y="3166"/>
                    <a:pt x="3239" y="3552"/>
                  </a:cubicBezTo>
                  <a:cubicBezTo>
                    <a:pt x="3177" y="3661"/>
                    <a:pt x="3073" y="3719"/>
                    <a:pt x="2969" y="3719"/>
                  </a:cubicBezTo>
                  <a:cubicBezTo>
                    <a:pt x="2914" y="3719"/>
                    <a:pt x="2860" y="3703"/>
                    <a:pt x="2811" y="3671"/>
                  </a:cubicBezTo>
                  <a:cubicBezTo>
                    <a:pt x="2644" y="3576"/>
                    <a:pt x="2596" y="3385"/>
                    <a:pt x="2691" y="3218"/>
                  </a:cubicBezTo>
                  <a:cubicBezTo>
                    <a:pt x="2953" y="2742"/>
                    <a:pt x="3430" y="2409"/>
                    <a:pt x="3977" y="2313"/>
                  </a:cubicBezTo>
                  <a:cubicBezTo>
                    <a:pt x="4108" y="2290"/>
                    <a:pt x="4233" y="2278"/>
                    <a:pt x="4359" y="2278"/>
                  </a:cubicBezTo>
                  <a:close/>
                  <a:moveTo>
                    <a:pt x="4292" y="0"/>
                  </a:moveTo>
                  <a:cubicBezTo>
                    <a:pt x="3622" y="0"/>
                    <a:pt x="2945" y="492"/>
                    <a:pt x="3049" y="1385"/>
                  </a:cubicBezTo>
                  <a:lnTo>
                    <a:pt x="3049" y="1480"/>
                  </a:lnTo>
                  <a:lnTo>
                    <a:pt x="2977" y="1385"/>
                  </a:lnTo>
                  <a:cubicBezTo>
                    <a:pt x="2750" y="1118"/>
                    <a:pt x="2426" y="978"/>
                    <a:pt x="2101" y="978"/>
                  </a:cubicBezTo>
                  <a:cubicBezTo>
                    <a:pt x="1846" y="978"/>
                    <a:pt x="1591" y="1064"/>
                    <a:pt x="1382" y="1242"/>
                  </a:cubicBezTo>
                  <a:cubicBezTo>
                    <a:pt x="858" y="1647"/>
                    <a:pt x="786" y="2409"/>
                    <a:pt x="1215" y="2933"/>
                  </a:cubicBezTo>
                  <a:lnTo>
                    <a:pt x="1286" y="3004"/>
                  </a:lnTo>
                  <a:cubicBezTo>
                    <a:pt x="572" y="3028"/>
                    <a:pt x="0" y="3599"/>
                    <a:pt x="0" y="4314"/>
                  </a:cubicBezTo>
                  <a:lnTo>
                    <a:pt x="0" y="4338"/>
                  </a:lnTo>
                  <a:cubicBezTo>
                    <a:pt x="0" y="5052"/>
                    <a:pt x="572" y="5624"/>
                    <a:pt x="1286" y="5647"/>
                  </a:cubicBezTo>
                  <a:lnTo>
                    <a:pt x="3096" y="5647"/>
                  </a:lnTo>
                  <a:cubicBezTo>
                    <a:pt x="3168" y="5885"/>
                    <a:pt x="3358" y="6076"/>
                    <a:pt x="3596" y="6195"/>
                  </a:cubicBezTo>
                  <a:lnTo>
                    <a:pt x="4144" y="4171"/>
                  </a:lnTo>
                  <a:cubicBezTo>
                    <a:pt x="4239" y="3790"/>
                    <a:pt x="4573" y="3552"/>
                    <a:pt x="4954" y="3552"/>
                  </a:cubicBezTo>
                  <a:lnTo>
                    <a:pt x="6835" y="3552"/>
                  </a:lnTo>
                  <a:cubicBezTo>
                    <a:pt x="7526" y="3552"/>
                    <a:pt x="7812" y="3909"/>
                    <a:pt x="7526" y="4623"/>
                  </a:cubicBezTo>
                  <a:lnTo>
                    <a:pt x="7216" y="5457"/>
                  </a:lnTo>
                  <a:cubicBezTo>
                    <a:pt x="7264" y="5448"/>
                    <a:pt x="7311" y="5444"/>
                    <a:pt x="7356" y="5444"/>
                  </a:cubicBezTo>
                  <a:cubicBezTo>
                    <a:pt x="7817" y="5444"/>
                    <a:pt x="8182" y="5861"/>
                    <a:pt x="8074" y="6338"/>
                  </a:cubicBezTo>
                  <a:lnTo>
                    <a:pt x="9240" y="6338"/>
                  </a:lnTo>
                  <a:cubicBezTo>
                    <a:pt x="10717" y="6267"/>
                    <a:pt x="10717" y="4099"/>
                    <a:pt x="9240" y="4028"/>
                  </a:cubicBezTo>
                  <a:lnTo>
                    <a:pt x="8621" y="4028"/>
                  </a:lnTo>
                  <a:lnTo>
                    <a:pt x="8788" y="3909"/>
                  </a:lnTo>
                  <a:cubicBezTo>
                    <a:pt x="9264" y="3599"/>
                    <a:pt x="9383" y="2980"/>
                    <a:pt x="9074" y="2528"/>
                  </a:cubicBezTo>
                  <a:cubicBezTo>
                    <a:pt x="8882" y="2262"/>
                    <a:pt x="8590" y="2116"/>
                    <a:pt x="8294" y="2116"/>
                  </a:cubicBezTo>
                  <a:cubicBezTo>
                    <a:pt x="8112" y="2116"/>
                    <a:pt x="7927" y="2171"/>
                    <a:pt x="7764" y="2290"/>
                  </a:cubicBezTo>
                  <a:lnTo>
                    <a:pt x="7526" y="2432"/>
                  </a:lnTo>
                  <a:lnTo>
                    <a:pt x="7550" y="2385"/>
                  </a:lnTo>
                  <a:cubicBezTo>
                    <a:pt x="7859" y="1837"/>
                    <a:pt x="7693" y="1146"/>
                    <a:pt x="7145" y="813"/>
                  </a:cubicBezTo>
                  <a:cubicBezTo>
                    <a:pt x="6971" y="709"/>
                    <a:pt x="6775" y="658"/>
                    <a:pt x="6580" y="658"/>
                  </a:cubicBezTo>
                  <a:cubicBezTo>
                    <a:pt x="6241" y="658"/>
                    <a:pt x="5904" y="811"/>
                    <a:pt x="5692" y="1099"/>
                  </a:cubicBezTo>
                  <a:lnTo>
                    <a:pt x="5549" y="1313"/>
                  </a:lnTo>
                  <a:lnTo>
                    <a:pt x="5502" y="1099"/>
                  </a:lnTo>
                  <a:cubicBezTo>
                    <a:pt x="5415" y="348"/>
                    <a:pt x="4855" y="0"/>
                    <a:pt x="4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47"/>
          <p:cNvGrpSpPr/>
          <p:nvPr/>
        </p:nvGrpSpPr>
        <p:grpSpPr>
          <a:xfrm>
            <a:off x="5954851" y="3396730"/>
            <a:ext cx="315415" cy="346345"/>
            <a:chOff x="6437324" y="3516452"/>
            <a:chExt cx="333560" cy="366270"/>
          </a:xfrm>
        </p:grpSpPr>
        <p:sp>
          <p:nvSpPr>
            <p:cNvPr id="749" name="Google Shape;749;p47"/>
            <p:cNvSpPr/>
            <p:nvPr/>
          </p:nvSpPr>
          <p:spPr>
            <a:xfrm>
              <a:off x="6549887" y="3786075"/>
              <a:ext cx="107589" cy="26913"/>
            </a:xfrm>
            <a:custGeom>
              <a:rect b="b" l="l" r="r" t="t"/>
              <a:pathLst>
                <a:path extrusionOk="0" h="763" w="3050">
                  <a:moveTo>
                    <a:pt x="1" y="1"/>
                  </a:moveTo>
                  <a:lnTo>
                    <a:pt x="1" y="763"/>
                  </a:lnTo>
                  <a:lnTo>
                    <a:pt x="3049" y="763"/>
                  </a:lnTo>
                  <a:lnTo>
                    <a:pt x="30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7"/>
            <p:cNvSpPr/>
            <p:nvPr/>
          </p:nvSpPr>
          <p:spPr>
            <a:xfrm>
              <a:off x="6549887" y="3835633"/>
              <a:ext cx="106742" cy="47089"/>
            </a:xfrm>
            <a:custGeom>
              <a:rect b="b" l="l" r="r" t="t"/>
              <a:pathLst>
                <a:path extrusionOk="0" h="1335" w="3026">
                  <a:moveTo>
                    <a:pt x="1" y="1"/>
                  </a:moveTo>
                  <a:cubicBezTo>
                    <a:pt x="1" y="834"/>
                    <a:pt x="668" y="1335"/>
                    <a:pt x="1501" y="1335"/>
                  </a:cubicBezTo>
                  <a:lnTo>
                    <a:pt x="1549" y="1335"/>
                  </a:lnTo>
                  <a:cubicBezTo>
                    <a:pt x="2359" y="1335"/>
                    <a:pt x="3025" y="834"/>
                    <a:pt x="3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7"/>
            <p:cNvSpPr/>
            <p:nvPr/>
          </p:nvSpPr>
          <p:spPr>
            <a:xfrm>
              <a:off x="6437324" y="3516452"/>
              <a:ext cx="333560" cy="246978"/>
            </a:xfrm>
            <a:custGeom>
              <a:rect b="b" l="l" r="r" t="t"/>
              <a:pathLst>
                <a:path extrusionOk="0" h="7002" w="9456">
                  <a:moveTo>
                    <a:pt x="5079" y="1493"/>
                  </a:moveTo>
                  <a:cubicBezTo>
                    <a:pt x="5293" y="1493"/>
                    <a:pt x="5495" y="1723"/>
                    <a:pt x="5359" y="1977"/>
                  </a:cubicBezTo>
                  <a:lnTo>
                    <a:pt x="4621" y="3144"/>
                  </a:lnTo>
                  <a:lnTo>
                    <a:pt x="5454" y="3144"/>
                  </a:lnTo>
                  <a:cubicBezTo>
                    <a:pt x="5692" y="3144"/>
                    <a:pt x="5835" y="3406"/>
                    <a:pt x="5716" y="3620"/>
                  </a:cubicBezTo>
                  <a:lnTo>
                    <a:pt x="4502" y="5549"/>
                  </a:lnTo>
                  <a:cubicBezTo>
                    <a:pt x="4439" y="5654"/>
                    <a:pt x="4348" y="5697"/>
                    <a:pt x="4255" y="5697"/>
                  </a:cubicBezTo>
                  <a:cubicBezTo>
                    <a:pt x="4032" y="5697"/>
                    <a:pt x="3802" y="5445"/>
                    <a:pt x="3954" y="5192"/>
                  </a:cubicBezTo>
                  <a:lnTo>
                    <a:pt x="4859" y="3787"/>
                  </a:lnTo>
                  <a:lnTo>
                    <a:pt x="4025" y="3787"/>
                  </a:lnTo>
                  <a:cubicBezTo>
                    <a:pt x="3787" y="3763"/>
                    <a:pt x="3621" y="3501"/>
                    <a:pt x="3764" y="3287"/>
                  </a:cubicBezTo>
                  <a:lnTo>
                    <a:pt x="4835" y="1620"/>
                  </a:lnTo>
                  <a:cubicBezTo>
                    <a:pt x="4904" y="1531"/>
                    <a:pt x="4992" y="1493"/>
                    <a:pt x="5079" y="1493"/>
                  </a:cubicBezTo>
                  <a:close/>
                  <a:moveTo>
                    <a:pt x="4740" y="0"/>
                  </a:moveTo>
                  <a:cubicBezTo>
                    <a:pt x="1168" y="0"/>
                    <a:pt x="1" y="4787"/>
                    <a:pt x="3192" y="6407"/>
                  </a:cubicBezTo>
                  <a:lnTo>
                    <a:pt x="3192" y="7002"/>
                  </a:lnTo>
                  <a:lnTo>
                    <a:pt x="6240" y="7002"/>
                  </a:lnTo>
                  <a:lnTo>
                    <a:pt x="6240" y="6430"/>
                  </a:lnTo>
                  <a:cubicBezTo>
                    <a:pt x="9455" y="4835"/>
                    <a:pt x="8312" y="24"/>
                    <a:pt x="4740" y="24"/>
                  </a:cubicBezTo>
                  <a:lnTo>
                    <a:pt x="4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47"/>
          <p:cNvGrpSpPr/>
          <p:nvPr/>
        </p:nvGrpSpPr>
        <p:grpSpPr>
          <a:xfrm>
            <a:off x="5950081" y="2760732"/>
            <a:ext cx="345602" cy="302818"/>
            <a:chOff x="6432280" y="2843865"/>
            <a:chExt cx="365484" cy="320239"/>
          </a:xfrm>
        </p:grpSpPr>
        <p:sp>
          <p:nvSpPr>
            <p:cNvPr id="753" name="Google Shape;753;p47"/>
            <p:cNvSpPr/>
            <p:nvPr/>
          </p:nvSpPr>
          <p:spPr>
            <a:xfrm>
              <a:off x="6523007" y="2843865"/>
              <a:ext cx="212567" cy="320239"/>
            </a:xfrm>
            <a:custGeom>
              <a:rect b="b" l="l" r="r" t="t"/>
              <a:pathLst>
                <a:path extrusionOk="0" h="9079" w="6026">
                  <a:moveTo>
                    <a:pt x="1493" y="4584"/>
                  </a:moveTo>
                  <a:cubicBezTo>
                    <a:pt x="1635" y="4584"/>
                    <a:pt x="1775" y="4677"/>
                    <a:pt x="1835" y="4835"/>
                  </a:cubicBezTo>
                  <a:cubicBezTo>
                    <a:pt x="1930" y="5144"/>
                    <a:pt x="2097" y="5454"/>
                    <a:pt x="2287" y="5716"/>
                  </a:cubicBezTo>
                  <a:cubicBezTo>
                    <a:pt x="2620" y="6216"/>
                    <a:pt x="3192" y="6525"/>
                    <a:pt x="3811" y="6549"/>
                  </a:cubicBezTo>
                  <a:cubicBezTo>
                    <a:pt x="4240" y="6573"/>
                    <a:pt x="4240" y="7192"/>
                    <a:pt x="3811" y="7216"/>
                  </a:cubicBezTo>
                  <a:cubicBezTo>
                    <a:pt x="2978" y="7216"/>
                    <a:pt x="2192" y="6811"/>
                    <a:pt x="1739" y="6121"/>
                  </a:cubicBezTo>
                  <a:cubicBezTo>
                    <a:pt x="1477" y="5787"/>
                    <a:pt x="1311" y="5430"/>
                    <a:pt x="1168" y="5025"/>
                  </a:cubicBezTo>
                  <a:cubicBezTo>
                    <a:pt x="1096" y="4858"/>
                    <a:pt x="1215" y="4644"/>
                    <a:pt x="1406" y="4596"/>
                  </a:cubicBezTo>
                  <a:cubicBezTo>
                    <a:pt x="1435" y="4588"/>
                    <a:pt x="1464" y="4584"/>
                    <a:pt x="1493" y="4584"/>
                  </a:cubicBezTo>
                  <a:close/>
                  <a:moveTo>
                    <a:pt x="2335" y="0"/>
                  </a:moveTo>
                  <a:cubicBezTo>
                    <a:pt x="2120" y="0"/>
                    <a:pt x="1906" y="96"/>
                    <a:pt x="1739" y="215"/>
                  </a:cubicBezTo>
                  <a:cubicBezTo>
                    <a:pt x="1620" y="357"/>
                    <a:pt x="1549" y="524"/>
                    <a:pt x="1549" y="715"/>
                  </a:cubicBezTo>
                  <a:lnTo>
                    <a:pt x="1549" y="3263"/>
                  </a:lnTo>
                  <a:cubicBezTo>
                    <a:pt x="1549" y="3644"/>
                    <a:pt x="1239" y="3977"/>
                    <a:pt x="834" y="3977"/>
                  </a:cubicBezTo>
                  <a:lnTo>
                    <a:pt x="215" y="3977"/>
                  </a:lnTo>
                  <a:cubicBezTo>
                    <a:pt x="334" y="4358"/>
                    <a:pt x="263" y="4787"/>
                    <a:pt x="1" y="5073"/>
                  </a:cubicBezTo>
                  <a:cubicBezTo>
                    <a:pt x="358" y="5501"/>
                    <a:pt x="358" y="6121"/>
                    <a:pt x="1" y="6525"/>
                  </a:cubicBezTo>
                  <a:cubicBezTo>
                    <a:pt x="358" y="6930"/>
                    <a:pt x="358" y="7549"/>
                    <a:pt x="1" y="7978"/>
                  </a:cubicBezTo>
                  <a:cubicBezTo>
                    <a:pt x="263" y="8264"/>
                    <a:pt x="334" y="8693"/>
                    <a:pt x="215" y="9074"/>
                  </a:cubicBezTo>
                  <a:lnTo>
                    <a:pt x="3811" y="9074"/>
                  </a:lnTo>
                  <a:cubicBezTo>
                    <a:pt x="3848" y="9077"/>
                    <a:pt x="3884" y="9078"/>
                    <a:pt x="3920" y="9078"/>
                  </a:cubicBezTo>
                  <a:cubicBezTo>
                    <a:pt x="4169" y="9078"/>
                    <a:pt x="4413" y="9008"/>
                    <a:pt x="4621" y="8883"/>
                  </a:cubicBezTo>
                  <a:cubicBezTo>
                    <a:pt x="5002" y="8645"/>
                    <a:pt x="5407" y="8526"/>
                    <a:pt x="5859" y="8526"/>
                  </a:cubicBezTo>
                  <a:cubicBezTo>
                    <a:pt x="5955" y="8526"/>
                    <a:pt x="6026" y="8431"/>
                    <a:pt x="6026" y="8335"/>
                  </a:cubicBezTo>
                  <a:lnTo>
                    <a:pt x="6026" y="5597"/>
                  </a:lnTo>
                  <a:cubicBezTo>
                    <a:pt x="6026" y="5501"/>
                    <a:pt x="5955" y="5406"/>
                    <a:pt x="5859" y="5406"/>
                  </a:cubicBezTo>
                  <a:lnTo>
                    <a:pt x="5502" y="5406"/>
                  </a:lnTo>
                  <a:cubicBezTo>
                    <a:pt x="5145" y="5406"/>
                    <a:pt x="4788" y="5239"/>
                    <a:pt x="4597" y="4930"/>
                  </a:cubicBezTo>
                  <a:cubicBezTo>
                    <a:pt x="4240" y="4406"/>
                    <a:pt x="3787" y="3977"/>
                    <a:pt x="3287" y="3644"/>
                  </a:cubicBezTo>
                  <a:cubicBezTo>
                    <a:pt x="2787" y="3310"/>
                    <a:pt x="2620" y="2739"/>
                    <a:pt x="2597" y="2144"/>
                  </a:cubicBezTo>
                  <a:cubicBezTo>
                    <a:pt x="2573" y="1548"/>
                    <a:pt x="2549" y="715"/>
                    <a:pt x="2549" y="191"/>
                  </a:cubicBezTo>
                  <a:cubicBezTo>
                    <a:pt x="2549" y="96"/>
                    <a:pt x="2454" y="0"/>
                    <a:pt x="2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7"/>
            <p:cNvSpPr/>
            <p:nvPr/>
          </p:nvSpPr>
          <p:spPr>
            <a:xfrm>
              <a:off x="6759914" y="3000933"/>
              <a:ext cx="37850" cy="162994"/>
            </a:xfrm>
            <a:custGeom>
              <a:rect b="b" l="l" r="r" t="t"/>
              <a:pathLst>
                <a:path extrusionOk="0" h="4621" w="1073">
                  <a:moveTo>
                    <a:pt x="167" y="1"/>
                  </a:moveTo>
                  <a:cubicBezTo>
                    <a:pt x="72" y="1"/>
                    <a:pt x="1" y="72"/>
                    <a:pt x="1" y="167"/>
                  </a:cubicBezTo>
                  <a:lnTo>
                    <a:pt x="1" y="4454"/>
                  </a:lnTo>
                  <a:cubicBezTo>
                    <a:pt x="1" y="4549"/>
                    <a:pt x="72" y="4621"/>
                    <a:pt x="167" y="4621"/>
                  </a:cubicBezTo>
                  <a:lnTo>
                    <a:pt x="906" y="4621"/>
                  </a:lnTo>
                  <a:cubicBezTo>
                    <a:pt x="1001" y="4621"/>
                    <a:pt x="1072" y="4549"/>
                    <a:pt x="1072" y="4454"/>
                  </a:cubicBezTo>
                  <a:lnTo>
                    <a:pt x="1072" y="167"/>
                  </a:lnTo>
                  <a:cubicBezTo>
                    <a:pt x="1072" y="72"/>
                    <a:pt x="1001"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7"/>
            <p:cNvSpPr/>
            <p:nvPr/>
          </p:nvSpPr>
          <p:spPr>
            <a:xfrm>
              <a:off x="6432280" y="3085763"/>
              <a:ext cx="80709" cy="26913"/>
            </a:xfrm>
            <a:custGeom>
              <a:rect b="b" l="l" r="r" t="t"/>
              <a:pathLst>
                <a:path extrusionOk="0" h="763" w="2288">
                  <a:moveTo>
                    <a:pt x="382" y="1"/>
                  </a:moveTo>
                  <a:cubicBezTo>
                    <a:pt x="191" y="1"/>
                    <a:pt x="1" y="167"/>
                    <a:pt x="1" y="358"/>
                  </a:cubicBezTo>
                  <a:cubicBezTo>
                    <a:pt x="1" y="572"/>
                    <a:pt x="168" y="763"/>
                    <a:pt x="382" y="763"/>
                  </a:cubicBezTo>
                  <a:lnTo>
                    <a:pt x="1763" y="763"/>
                  </a:lnTo>
                  <a:cubicBezTo>
                    <a:pt x="2287" y="763"/>
                    <a:pt x="2287"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7"/>
            <p:cNvSpPr/>
            <p:nvPr/>
          </p:nvSpPr>
          <p:spPr>
            <a:xfrm>
              <a:off x="6432280" y="2984143"/>
              <a:ext cx="80709" cy="26066"/>
            </a:xfrm>
            <a:custGeom>
              <a:rect b="b" l="l" r="r" t="t"/>
              <a:pathLst>
                <a:path extrusionOk="0" h="739" w="2288">
                  <a:moveTo>
                    <a:pt x="382" y="0"/>
                  </a:moveTo>
                  <a:cubicBezTo>
                    <a:pt x="191" y="0"/>
                    <a:pt x="1" y="143"/>
                    <a:pt x="1" y="357"/>
                  </a:cubicBezTo>
                  <a:cubicBezTo>
                    <a:pt x="1" y="572"/>
                    <a:pt x="168" y="739"/>
                    <a:pt x="382" y="739"/>
                  </a:cubicBezTo>
                  <a:lnTo>
                    <a:pt x="1763" y="739"/>
                  </a:lnTo>
                  <a:cubicBezTo>
                    <a:pt x="2287" y="739"/>
                    <a:pt x="2287" y="0"/>
                    <a:pt x="1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7"/>
            <p:cNvSpPr/>
            <p:nvPr/>
          </p:nvSpPr>
          <p:spPr>
            <a:xfrm>
              <a:off x="6432280" y="3034548"/>
              <a:ext cx="76511" cy="26913"/>
            </a:xfrm>
            <a:custGeom>
              <a:rect b="b" l="l" r="r" t="t"/>
              <a:pathLst>
                <a:path extrusionOk="0" h="763" w="2169">
                  <a:moveTo>
                    <a:pt x="382" y="0"/>
                  </a:moveTo>
                  <a:cubicBezTo>
                    <a:pt x="191" y="0"/>
                    <a:pt x="1" y="167"/>
                    <a:pt x="1" y="381"/>
                  </a:cubicBezTo>
                  <a:cubicBezTo>
                    <a:pt x="1" y="595"/>
                    <a:pt x="168" y="762"/>
                    <a:pt x="382" y="762"/>
                  </a:cubicBezTo>
                  <a:lnTo>
                    <a:pt x="1763" y="762"/>
                  </a:lnTo>
                  <a:cubicBezTo>
                    <a:pt x="1978" y="762"/>
                    <a:pt x="2144" y="595"/>
                    <a:pt x="2168" y="405"/>
                  </a:cubicBezTo>
                  <a:cubicBezTo>
                    <a:pt x="2168" y="191"/>
                    <a:pt x="2001"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7"/>
            <p:cNvSpPr/>
            <p:nvPr/>
          </p:nvSpPr>
          <p:spPr>
            <a:xfrm>
              <a:off x="6432280" y="3137014"/>
              <a:ext cx="76511" cy="26913"/>
            </a:xfrm>
            <a:custGeom>
              <a:rect b="b" l="l" r="r" t="t"/>
              <a:pathLst>
                <a:path extrusionOk="0" h="763" w="2169">
                  <a:moveTo>
                    <a:pt x="382" y="0"/>
                  </a:moveTo>
                  <a:cubicBezTo>
                    <a:pt x="191" y="0"/>
                    <a:pt x="1" y="167"/>
                    <a:pt x="1" y="358"/>
                  </a:cubicBezTo>
                  <a:cubicBezTo>
                    <a:pt x="1" y="572"/>
                    <a:pt x="168" y="763"/>
                    <a:pt x="382" y="763"/>
                  </a:cubicBezTo>
                  <a:lnTo>
                    <a:pt x="1763" y="763"/>
                  </a:lnTo>
                  <a:cubicBezTo>
                    <a:pt x="1978" y="763"/>
                    <a:pt x="2144" y="596"/>
                    <a:pt x="2168" y="405"/>
                  </a:cubicBezTo>
                  <a:cubicBezTo>
                    <a:pt x="2168" y="167"/>
                    <a:pt x="2001"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47"/>
          <p:cNvGrpSpPr/>
          <p:nvPr/>
        </p:nvGrpSpPr>
        <p:grpSpPr>
          <a:xfrm>
            <a:off x="5930234" y="2126301"/>
            <a:ext cx="345569" cy="336038"/>
            <a:chOff x="6411291" y="2172935"/>
            <a:chExt cx="365449" cy="355370"/>
          </a:xfrm>
        </p:grpSpPr>
        <p:sp>
          <p:nvSpPr>
            <p:cNvPr id="760" name="Google Shape;760;p47"/>
            <p:cNvSpPr/>
            <p:nvPr/>
          </p:nvSpPr>
          <p:spPr>
            <a:xfrm>
              <a:off x="6465051" y="2172935"/>
              <a:ext cx="83214" cy="117634"/>
            </a:xfrm>
            <a:custGeom>
              <a:rect b="b" l="l" r="r" t="t"/>
              <a:pathLst>
                <a:path extrusionOk="0" h="3335" w="2359">
                  <a:moveTo>
                    <a:pt x="331" y="1"/>
                  </a:moveTo>
                  <a:cubicBezTo>
                    <a:pt x="179" y="1"/>
                    <a:pt x="25" y="96"/>
                    <a:pt x="1" y="286"/>
                  </a:cubicBezTo>
                  <a:cubicBezTo>
                    <a:pt x="1" y="1049"/>
                    <a:pt x="263" y="1763"/>
                    <a:pt x="763" y="2334"/>
                  </a:cubicBezTo>
                  <a:cubicBezTo>
                    <a:pt x="1191" y="2787"/>
                    <a:pt x="1739" y="3144"/>
                    <a:pt x="2335" y="3335"/>
                  </a:cubicBezTo>
                  <a:lnTo>
                    <a:pt x="2358" y="3335"/>
                  </a:lnTo>
                  <a:lnTo>
                    <a:pt x="2358" y="2644"/>
                  </a:lnTo>
                  <a:cubicBezTo>
                    <a:pt x="1930" y="2477"/>
                    <a:pt x="1549" y="2239"/>
                    <a:pt x="1239" y="1906"/>
                  </a:cubicBezTo>
                  <a:cubicBezTo>
                    <a:pt x="858" y="1453"/>
                    <a:pt x="644" y="882"/>
                    <a:pt x="644" y="286"/>
                  </a:cubicBezTo>
                  <a:cubicBezTo>
                    <a:pt x="632" y="96"/>
                    <a:pt x="483" y="1"/>
                    <a:pt x="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7"/>
            <p:cNvSpPr/>
            <p:nvPr/>
          </p:nvSpPr>
          <p:spPr>
            <a:xfrm>
              <a:off x="6411291" y="2307323"/>
              <a:ext cx="365449" cy="220982"/>
            </a:xfrm>
            <a:custGeom>
              <a:rect b="b" l="l" r="r" t="t"/>
              <a:pathLst>
                <a:path extrusionOk="0" h="6265" w="10360">
                  <a:moveTo>
                    <a:pt x="8877" y="1571"/>
                  </a:moveTo>
                  <a:cubicBezTo>
                    <a:pt x="9275" y="1571"/>
                    <a:pt x="9275" y="2218"/>
                    <a:pt x="8877" y="2218"/>
                  </a:cubicBezTo>
                  <a:cubicBezTo>
                    <a:pt x="8864" y="2218"/>
                    <a:pt x="8850" y="2217"/>
                    <a:pt x="8836" y="2216"/>
                  </a:cubicBezTo>
                  <a:lnTo>
                    <a:pt x="6121" y="2216"/>
                  </a:lnTo>
                  <a:cubicBezTo>
                    <a:pt x="5740" y="2168"/>
                    <a:pt x="5740" y="1597"/>
                    <a:pt x="6121" y="1573"/>
                  </a:cubicBezTo>
                  <a:lnTo>
                    <a:pt x="8836" y="1573"/>
                  </a:lnTo>
                  <a:cubicBezTo>
                    <a:pt x="8850" y="1571"/>
                    <a:pt x="8864" y="1571"/>
                    <a:pt x="8877" y="1571"/>
                  </a:cubicBezTo>
                  <a:close/>
                  <a:moveTo>
                    <a:pt x="8877" y="2999"/>
                  </a:moveTo>
                  <a:cubicBezTo>
                    <a:pt x="9275" y="2999"/>
                    <a:pt x="9275" y="3647"/>
                    <a:pt x="8877" y="3647"/>
                  </a:cubicBezTo>
                  <a:cubicBezTo>
                    <a:pt x="8864" y="3647"/>
                    <a:pt x="8850" y="3646"/>
                    <a:pt x="8836" y="3645"/>
                  </a:cubicBezTo>
                  <a:lnTo>
                    <a:pt x="6121" y="3645"/>
                  </a:lnTo>
                  <a:cubicBezTo>
                    <a:pt x="5740" y="3597"/>
                    <a:pt x="5740" y="3025"/>
                    <a:pt x="6121" y="3002"/>
                  </a:cubicBezTo>
                  <a:lnTo>
                    <a:pt x="8836" y="3002"/>
                  </a:lnTo>
                  <a:cubicBezTo>
                    <a:pt x="8850" y="3000"/>
                    <a:pt x="8864" y="2999"/>
                    <a:pt x="8877" y="2999"/>
                  </a:cubicBezTo>
                  <a:close/>
                  <a:moveTo>
                    <a:pt x="8877" y="4428"/>
                  </a:moveTo>
                  <a:cubicBezTo>
                    <a:pt x="9275" y="4428"/>
                    <a:pt x="9275" y="5076"/>
                    <a:pt x="8877" y="5076"/>
                  </a:cubicBezTo>
                  <a:cubicBezTo>
                    <a:pt x="8864" y="5076"/>
                    <a:pt x="8850" y="5075"/>
                    <a:pt x="8836" y="5073"/>
                  </a:cubicBezTo>
                  <a:lnTo>
                    <a:pt x="6121" y="5073"/>
                  </a:lnTo>
                  <a:cubicBezTo>
                    <a:pt x="5740" y="5026"/>
                    <a:pt x="5740" y="4454"/>
                    <a:pt x="6121" y="4430"/>
                  </a:cubicBezTo>
                  <a:lnTo>
                    <a:pt x="8836" y="4430"/>
                  </a:lnTo>
                  <a:cubicBezTo>
                    <a:pt x="8850" y="4429"/>
                    <a:pt x="8864" y="4428"/>
                    <a:pt x="8877" y="4428"/>
                  </a:cubicBezTo>
                  <a:close/>
                  <a:moveTo>
                    <a:pt x="3096" y="1382"/>
                  </a:moveTo>
                  <a:cubicBezTo>
                    <a:pt x="4120" y="1382"/>
                    <a:pt x="4692" y="2501"/>
                    <a:pt x="4120" y="3335"/>
                  </a:cubicBezTo>
                  <a:cubicBezTo>
                    <a:pt x="4621" y="3549"/>
                    <a:pt x="4954" y="4049"/>
                    <a:pt x="4954" y="4597"/>
                  </a:cubicBezTo>
                  <a:lnTo>
                    <a:pt x="4954" y="4931"/>
                  </a:lnTo>
                  <a:cubicBezTo>
                    <a:pt x="4954" y="5121"/>
                    <a:pt x="4811" y="5264"/>
                    <a:pt x="4621" y="5264"/>
                  </a:cubicBezTo>
                  <a:lnTo>
                    <a:pt x="1572" y="5264"/>
                  </a:lnTo>
                  <a:cubicBezTo>
                    <a:pt x="1406" y="5264"/>
                    <a:pt x="1239" y="5121"/>
                    <a:pt x="1239" y="4931"/>
                  </a:cubicBezTo>
                  <a:lnTo>
                    <a:pt x="1239" y="4597"/>
                  </a:lnTo>
                  <a:cubicBezTo>
                    <a:pt x="1239" y="4049"/>
                    <a:pt x="1572" y="3549"/>
                    <a:pt x="2072" y="3335"/>
                  </a:cubicBezTo>
                  <a:cubicBezTo>
                    <a:pt x="1501" y="2501"/>
                    <a:pt x="2096" y="1382"/>
                    <a:pt x="3096" y="1382"/>
                  </a:cubicBezTo>
                  <a:close/>
                  <a:moveTo>
                    <a:pt x="358" y="1"/>
                  </a:moveTo>
                  <a:cubicBezTo>
                    <a:pt x="167" y="1"/>
                    <a:pt x="1" y="168"/>
                    <a:pt x="1" y="382"/>
                  </a:cubicBezTo>
                  <a:lnTo>
                    <a:pt x="1" y="5907"/>
                  </a:lnTo>
                  <a:cubicBezTo>
                    <a:pt x="1" y="6097"/>
                    <a:pt x="167" y="6264"/>
                    <a:pt x="358" y="6264"/>
                  </a:cubicBezTo>
                  <a:lnTo>
                    <a:pt x="10003" y="6264"/>
                  </a:lnTo>
                  <a:cubicBezTo>
                    <a:pt x="10193" y="6264"/>
                    <a:pt x="10360" y="6097"/>
                    <a:pt x="10360" y="5907"/>
                  </a:cubicBezTo>
                  <a:lnTo>
                    <a:pt x="10360" y="382"/>
                  </a:lnTo>
                  <a:cubicBezTo>
                    <a:pt x="10360" y="168"/>
                    <a:pt x="10193" y="1"/>
                    <a:pt x="10003" y="1"/>
                  </a:cubicBezTo>
                  <a:lnTo>
                    <a:pt x="6264" y="1"/>
                  </a:lnTo>
                  <a:cubicBezTo>
                    <a:pt x="6169" y="704"/>
                    <a:pt x="5615" y="1055"/>
                    <a:pt x="5064" y="1055"/>
                  </a:cubicBezTo>
                  <a:cubicBezTo>
                    <a:pt x="4513" y="1055"/>
                    <a:pt x="3966" y="704"/>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7"/>
            <p:cNvSpPr/>
            <p:nvPr/>
          </p:nvSpPr>
          <p:spPr>
            <a:xfrm>
              <a:off x="6478490" y="2444251"/>
              <a:ext cx="84872" cy="25255"/>
            </a:xfrm>
            <a:custGeom>
              <a:rect b="b" l="l" r="r" t="t"/>
              <a:pathLst>
                <a:path extrusionOk="0" h="716" w="2406">
                  <a:moveTo>
                    <a:pt x="715" y="1"/>
                  </a:moveTo>
                  <a:cubicBezTo>
                    <a:pt x="310" y="1"/>
                    <a:pt x="1" y="310"/>
                    <a:pt x="1" y="715"/>
                  </a:cubicBezTo>
                  <a:lnTo>
                    <a:pt x="2406" y="715"/>
                  </a:lnTo>
                  <a:cubicBezTo>
                    <a:pt x="2406" y="310"/>
                    <a:pt x="2073" y="1"/>
                    <a:pt x="1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7"/>
            <p:cNvSpPr/>
            <p:nvPr/>
          </p:nvSpPr>
          <p:spPr>
            <a:xfrm>
              <a:off x="6632219" y="2172935"/>
              <a:ext cx="83214" cy="117634"/>
            </a:xfrm>
            <a:custGeom>
              <a:rect b="b" l="l" r="r" t="t"/>
              <a:pathLst>
                <a:path extrusionOk="0" h="3335" w="2359">
                  <a:moveTo>
                    <a:pt x="2022" y="1"/>
                  </a:moveTo>
                  <a:cubicBezTo>
                    <a:pt x="1870" y="1"/>
                    <a:pt x="1715" y="96"/>
                    <a:pt x="1692" y="286"/>
                  </a:cubicBezTo>
                  <a:cubicBezTo>
                    <a:pt x="1715" y="882"/>
                    <a:pt x="1501" y="1453"/>
                    <a:pt x="1096" y="1906"/>
                  </a:cubicBezTo>
                  <a:cubicBezTo>
                    <a:pt x="787" y="2215"/>
                    <a:pt x="429" y="2477"/>
                    <a:pt x="1" y="2644"/>
                  </a:cubicBezTo>
                  <a:lnTo>
                    <a:pt x="1" y="3335"/>
                  </a:lnTo>
                  <a:cubicBezTo>
                    <a:pt x="620" y="3144"/>
                    <a:pt x="1144" y="2787"/>
                    <a:pt x="1596" y="2334"/>
                  </a:cubicBezTo>
                  <a:cubicBezTo>
                    <a:pt x="2073" y="1763"/>
                    <a:pt x="2358" y="1049"/>
                    <a:pt x="2335" y="286"/>
                  </a:cubicBezTo>
                  <a:cubicBezTo>
                    <a:pt x="2323" y="96"/>
                    <a:pt x="2174" y="1"/>
                    <a:pt x="2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7"/>
            <p:cNvSpPr/>
            <p:nvPr/>
          </p:nvSpPr>
          <p:spPr>
            <a:xfrm>
              <a:off x="6570911" y="2236990"/>
              <a:ext cx="38661" cy="83843"/>
            </a:xfrm>
            <a:custGeom>
              <a:rect b="b" l="l" r="r" t="t"/>
              <a:pathLst>
                <a:path extrusionOk="0" h="2377" w="1096">
                  <a:moveTo>
                    <a:pt x="548" y="1"/>
                  </a:moveTo>
                  <a:cubicBezTo>
                    <a:pt x="286" y="1"/>
                    <a:pt x="24" y="173"/>
                    <a:pt x="0" y="518"/>
                  </a:cubicBezTo>
                  <a:lnTo>
                    <a:pt x="0" y="1804"/>
                  </a:lnTo>
                  <a:cubicBezTo>
                    <a:pt x="0" y="2114"/>
                    <a:pt x="238" y="2376"/>
                    <a:pt x="548" y="2376"/>
                  </a:cubicBezTo>
                  <a:cubicBezTo>
                    <a:pt x="858" y="2376"/>
                    <a:pt x="1096" y="2114"/>
                    <a:pt x="1096" y="1804"/>
                  </a:cubicBezTo>
                  <a:lnTo>
                    <a:pt x="1096" y="518"/>
                  </a:lnTo>
                  <a:cubicBezTo>
                    <a:pt x="1072" y="173"/>
                    <a:pt x="810" y="1"/>
                    <a:pt x="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7"/>
            <p:cNvSpPr/>
            <p:nvPr/>
          </p:nvSpPr>
          <p:spPr>
            <a:xfrm>
              <a:off x="6491930" y="2378750"/>
              <a:ext cx="57181" cy="42010"/>
            </a:xfrm>
            <a:custGeom>
              <a:rect b="b" l="l" r="r" t="t"/>
              <a:pathLst>
                <a:path extrusionOk="0" h="1191" w="1621">
                  <a:moveTo>
                    <a:pt x="810" y="0"/>
                  </a:moveTo>
                  <a:cubicBezTo>
                    <a:pt x="48" y="0"/>
                    <a:pt x="1" y="1143"/>
                    <a:pt x="787" y="1191"/>
                  </a:cubicBezTo>
                  <a:lnTo>
                    <a:pt x="858" y="1191"/>
                  </a:lnTo>
                  <a:cubicBezTo>
                    <a:pt x="1620" y="1143"/>
                    <a:pt x="1573" y="0"/>
                    <a:pt x="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47"/>
          <p:cNvGrpSpPr/>
          <p:nvPr/>
        </p:nvGrpSpPr>
        <p:grpSpPr>
          <a:xfrm>
            <a:off x="5881768" y="1483164"/>
            <a:ext cx="404375" cy="346178"/>
            <a:chOff x="6360037" y="1492799"/>
            <a:chExt cx="427639" cy="366093"/>
          </a:xfrm>
        </p:grpSpPr>
        <p:sp>
          <p:nvSpPr>
            <p:cNvPr id="767" name="Google Shape;767;p47"/>
            <p:cNvSpPr/>
            <p:nvPr/>
          </p:nvSpPr>
          <p:spPr>
            <a:xfrm>
              <a:off x="6588795" y="1664612"/>
              <a:ext cx="31536" cy="21798"/>
            </a:xfrm>
            <a:custGeom>
              <a:rect b="b" l="l" r="r" t="t"/>
              <a:pathLst>
                <a:path extrusionOk="0" h="618" w="894">
                  <a:moveTo>
                    <a:pt x="453" y="0"/>
                  </a:moveTo>
                  <a:cubicBezTo>
                    <a:pt x="114" y="0"/>
                    <a:pt x="1" y="496"/>
                    <a:pt x="374" y="606"/>
                  </a:cubicBezTo>
                  <a:cubicBezTo>
                    <a:pt x="404" y="614"/>
                    <a:pt x="431" y="617"/>
                    <a:pt x="458" y="617"/>
                  </a:cubicBezTo>
                  <a:cubicBezTo>
                    <a:pt x="778" y="617"/>
                    <a:pt x="893" y="121"/>
                    <a:pt x="541" y="11"/>
                  </a:cubicBezTo>
                  <a:cubicBezTo>
                    <a:pt x="510" y="4"/>
                    <a:pt x="481"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7"/>
            <p:cNvSpPr/>
            <p:nvPr/>
          </p:nvSpPr>
          <p:spPr>
            <a:xfrm>
              <a:off x="6360037" y="1492799"/>
              <a:ext cx="427639" cy="366093"/>
            </a:xfrm>
            <a:custGeom>
              <a:rect b="b" l="l" r="r" t="t"/>
              <a:pathLst>
                <a:path extrusionOk="0" h="10379" w="12123">
                  <a:moveTo>
                    <a:pt x="6931" y="929"/>
                  </a:moveTo>
                  <a:cubicBezTo>
                    <a:pt x="7217" y="929"/>
                    <a:pt x="7360" y="1286"/>
                    <a:pt x="7169" y="1500"/>
                  </a:cubicBezTo>
                  <a:cubicBezTo>
                    <a:pt x="7102" y="1560"/>
                    <a:pt x="7020" y="1587"/>
                    <a:pt x="6940" y="1587"/>
                  </a:cubicBezTo>
                  <a:cubicBezTo>
                    <a:pt x="6766" y="1587"/>
                    <a:pt x="6597" y="1458"/>
                    <a:pt x="6597" y="1262"/>
                  </a:cubicBezTo>
                  <a:cubicBezTo>
                    <a:pt x="6597" y="1072"/>
                    <a:pt x="6740" y="929"/>
                    <a:pt x="6931" y="929"/>
                  </a:cubicBezTo>
                  <a:close/>
                  <a:moveTo>
                    <a:pt x="10546" y="4890"/>
                  </a:moveTo>
                  <a:cubicBezTo>
                    <a:pt x="10705" y="4890"/>
                    <a:pt x="10860" y="5013"/>
                    <a:pt x="10860" y="5192"/>
                  </a:cubicBezTo>
                  <a:cubicBezTo>
                    <a:pt x="10860" y="5335"/>
                    <a:pt x="10741" y="5477"/>
                    <a:pt x="10575" y="5477"/>
                  </a:cubicBezTo>
                  <a:lnTo>
                    <a:pt x="10551" y="5477"/>
                  </a:lnTo>
                  <a:cubicBezTo>
                    <a:pt x="10289" y="5477"/>
                    <a:pt x="10170" y="5168"/>
                    <a:pt x="10336" y="4977"/>
                  </a:cubicBezTo>
                  <a:cubicBezTo>
                    <a:pt x="10397" y="4917"/>
                    <a:pt x="10472" y="4890"/>
                    <a:pt x="10546" y="4890"/>
                  </a:cubicBezTo>
                  <a:close/>
                  <a:moveTo>
                    <a:pt x="3027" y="4851"/>
                  </a:moveTo>
                  <a:cubicBezTo>
                    <a:pt x="3198" y="4851"/>
                    <a:pt x="3359" y="4984"/>
                    <a:pt x="3359" y="5192"/>
                  </a:cubicBezTo>
                  <a:cubicBezTo>
                    <a:pt x="3359" y="5358"/>
                    <a:pt x="3216" y="5501"/>
                    <a:pt x="3025" y="5501"/>
                  </a:cubicBezTo>
                  <a:cubicBezTo>
                    <a:pt x="2740" y="5501"/>
                    <a:pt x="2597" y="5144"/>
                    <a:pt x="2787" y="4954"/>
                  </a:cubicBezTo>
                  <a:cubicBezTo>
                    <a:pt x="2858" y="4883"/>
                    <a:pt x="2944" y="4851"/>
                    <a:pt x="3027" y="4851"/>
                  </a:cubicBezTo>
                  <a:close/>
                  <a:moveTo>
                    <a:pt x="4107" y="4036"/>
                  </a:moveTo>
                  <a:cubicBezTo>
                    <a:pt x="4135" y="4036"/>
                    <a:pt x="4164" y="4040"/>
                    <a:pt x="4192" y="4049"/>
                  </a:cubicBezTo>
                  <a:lnTo>
                    <a:pt x="6169" y="4620"/>
                  </a:lnTo>
                  <a:cubicBezTo>
                    <a:pt x="6375" y="4353"/>
                    <a:pt x="6652" y="4238"/>
                    <a:pt x="6923" y="4238"/>
                  </a:cubicBezTo>
                  <a:cubicBezTo>
                    <a:pt x="7500" y="4238"/>
                    <a:pt x="8054" y="4758"/>
                    <a:pt x="7860" y="5454"/>
                  </a:cubicBezTo>
                  <a:lnTo>
                    <a:pt x="7836" y="5454"/>
                  </a:lnTo>
                  <a:cubicBezTo>
                    <a:pt x="7717" y="5835"/>
                    <a:pt x="7383" y="6097"/>
                    <a:pt x="6979" y="6120"/>
                  </a:cubicBezTo>
                  <a:lnTo>
                    <a:pt x="6693" y="7240"/>
                  </a:lnTo>
                  <a:cubicBezTo>
                    <a:pt x="6645" y="7359"/>
                    <a:pt x="6526" y="7454"/>
                    <a:pt x="6383" y="7454"/>
                  </a:cubicBezTo>
                  <a:cubicBezTo>
                    <a:pt x="6371" y="7466"/>
                    <a:pt x="6359" y="7472"/>
                    <a:pt x="6344" y="7472"/>
                  </a:cubicBezTo>
                  <a:cubicBezTo>
                    <a:pt x="6330" y="7472"/>
                    <a:pt x="6312" y="7466"/>
                    <a:pt x="6288" y="7454"/>
                  </a:cubicBezTo>
                  <a:cubicBezTo>
                    <a:pt x="6121" y="7406"/>
                    <a:pt x="6026" y="7240"/>
                    <a:pt x="6074" y="7073"/>
                  </a:cubicBezTo>
                  <a:lnTo>
                    <a:pt x="6383" y="5954"/>
                  </a:lnTo>
                  <a:cubicBezTo>
                    <a:pt x="6169" y="5787"/>
                    <a:pt x="6026" y="5525"/>
                    <a:pt x="6002" y="5239"/>
                  </a:cubicBezTo>
                  <a:lnTo>
                    <a:pt x="4026" y="4668"/>
                  </a:lnTo>
                  <a:cubicBezTo>
                    <a:pt x="3859" y="4620"/>
                    <a:pt x="3764" y="4453"/>
                    <a:pt x="3811" y="4287"/>
                  </a:cubicBezTo>
                  <a:cubicBezTo>
                    <a:pt x="3851" y="4129"/>
                    <a:pt x="3972" y="4036"/>
                    <a:pt x="4107" y="4036"/>
                  </a:cubicBezTo>
                  <a:close/>
                  <a:moveTo>
                    <a:pt x="6921" y="8772"/>
                  </a:moveTo>
                  <a:cubicBezTo>
                    <a:pt x="7096" y="8772"/>
                    <a:pt x="7264" y="8901"/>
                    <a:pt x="7264" y="9097"/>
                  </a:cubicBezTo>
                  <a:cubicBezTo>
                    <a:pt x="7264" y="9288"/>
                    <a:pt x="7121" y="9431"/>
                    <a:pt x="6931" y="9431"/>
                  </a:cubicBezTo>
                  <a:cubicBezTo>
                    <a:pt x="6645" y="9431"/>
                    <a:pt x="6502" y="9073"/>
                    <a:pt x="6693" y="8859"/>
                  </a:cubicBezTo>
                  <a:cubicBezTo>
                    <a:pt x="6760" y="8799"/>
                    <a:pt x="6841" y="8772"/>
                    <a:pt x="6921" y="8772"/>
                  </a:cubicBezTo>
                  <a:close/>
                  <a:moveTo>
                    <a:pt x="6931" y="0"/>
                  </a:moveTo>
                  <a:cubicBezTo>
                    <a:pt x="2311" y="0"/>
                    <a:pt x="1" y="5573"/>
                    <a:pt x="3263" y="8835"/>
                  </a:cubicBezTo>
                  <a:cubicBezTo>
                    <a:pt x="4322" y="9902"/>
                    <a:pt x="5627" y="10379"/>
                    <a:pt x="6906" y="10379"/>
                  </a:cubicBezTo>
                  <a:cubicBezTo>
                    <a:pt x="9569" y="10379"/>
                    <a:pt x="12122" y="8312"/>
                    <a:pt x="12122" y="5192"/>
                  </a:cubicBezTo>
                  <a:cubicBezTo>
                    <a:pt x="12122" y="2310"/>
                    <a:pt x="9789" y="0"/>
                    <a:pt x="6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47"/>
          <p:cNvGrpSpPr/>
          <p:nvPr/>
        </p:nvGrpSpPr>
        <p:grpSpPr>
          <a:xfrm>
            <a:off x="5385993" y="4044636"/>
            <a:ext cx="208142" cy="346345"/>
            <a:chOff x="5674573" y="4201632"/>
            <a:chExt cx="220116" cy="366270"/>
          </a:xfrm>
        </p:grpSpPr>
        <p:sp>
          <p:nvSpPr>
            <p:cNvPr id="770" name="Google Shape;770;p47"/>
            <p:cNvSpPr/>
            <p:nvPr/>
          </p:nvSpPr>
          <p:spPr>
            <a:xfrm>
              <a:off x="5728332" y="4201632"/>
              <a:ext cx="97465" cy="99998"/>
            </a:xfrm>
            <a:custGeom>
              <a:rect b="b" l="l" r="r" t="t"/>
              <a:pathLst>
                <a:path extrusionOk="0" h="2835" w="2763">
                  <a:moveTo>
                    <a:pt x="1358" y="930"/>
                  </a:moveTo>
                  <a:cubicBezTo>
                    <a:pt x="1620" y="930"/>
                    <a:pt x="1763" y="1239"/>
                    <a:pt x="1572" y="1430"/>
                  </a:cubicBezTo>
                  <a:cubicBezTo>
                    <a:pt x="1512" y="1490"/>
                    <a:pt x="1439" y="1517"/>
                    <a:pt x="1368" y="1517"/>
                  </a:cubicBezTo>
                  <a:cubicBezTo>
                    <a:pt x="1216" y="1517"/>
                    <a:pt x="1072" y="1394"/>
                    <a:pt x="1072" y="1215"/>
                  </a:cubicBezTo>
                  <a:cubicBezTo>
                    <a:pt x="1072" y="1049"/>
                    <a:pt x="1191" y="930"/>
                    <a:pt x="1358" y="930"/>
                  </a:cubicBezTo>
                  <a:close/>
                  <a:moveTo>
                    <a:pt x="334" y="1"/>
                  </a:moveTo>
                  <a:cubicBezTo>
                    <a:pt x="143" y="1"/>
                    <a:pt x="0" y="144"/>
                    <a:pt x="0" y="334"/>
                  </a:cubicBezTo>
                  <a:lnTo>
                    <a:pt x="0" y="2835"/>
                  </a:lnTo>
                  <a:cubicBezTo>
                    <a:pt x="405" y="2573"/>
                    <a:pt x="882" y="2454"/>
                    <a:pt x="1358" y="2454"/>
                  </a:cubicBezTo>
                  <a:lnTo>
                    <a:pt x="1358" y="2478"/>
                  </a:lnTo>
                  <a:cubicBezTo>
                    <a:pt x="1394" y="2476"/>
                    <a:pt x="1430" y="2475"/>
                    <a:pt x="1466" y="2475"/>
                  </a:cubicBezTo>
                  <a:cubicBezTo>
                    <a:pt x="1927" y="2475"/>
                    <a:pt x="2365" y="2614"/>
                    <a:pt x="2763" y="2835"/>
                  </a:cubicBezTo>
                  <a:lnTo>
                    <a:pt x="2763" y="334"/>
                  </a:lnTo>
                  <a:cubicBezTo>
                    <a:pt x="2763" y="144"/>
                    <a:pt x="2596" y="1"/>
                    <a:pt x="2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7"/>
            <p:cNvSpPr/>
            <p:nvPr/>
          </p:nvSpPr>
          <p:spPr>
            <a:xfrm>
              <a:off x="5674573" y="4309566"/>
              <a:ext cx="178103" cy="152518"/>
            </a:xfrm>
            <a:custGeom>
              <a:rect b="b" l="l" r="r" t="t"/>
              <a:pathLst>
                <a:path extrusionOk="0" h="4324" w="5049">
                  <a:moveTo>
                    <a:pt x="2882" y="584"/>
                  </a:moveTo>
                  <a:cubicBezTo>
                    <a:pt x="3049" y="584"/>
                    <a:pt x="3168" y="727"/>
                    <a:pt x="3168" y="894"/>
                  </a:cubicBezTo>
                  <a:lnTo>
                    <a:pt x="3168" y="2180"/>
                  </a:lnTo>
                  <a:cubicBezTo>
                    <a:pt x="3168" y="2251"/>
                    <a:pt x="3144" y="2323"/>
                    <a:pt x="3096" y="2371"/>
                  </a:cubicBezTo>
                  <a:lnTo>
                    <a:pt x="2406" y="3156"/>
                  </a:lnTo>
                  <a:cubicBezTo>
                    <a:pt x="2358" y="3228"/>
                    <a:pt x="2263" y="3252"/>
                    <a:pt x="2191" y="3252"/>
                  </a:cubicBezTo>
                  <a:cubicBezTo>
                    <a:pt x="2182" y="3252"/>
                    <a:pt x="2173" y="3253"/>
                    <a:pt x="2165" y="3253"/>
                  </a:cubicBezTo>
                  <a:cubicBezTo>
                    <a:pt x="1920" y="3253"/>
                    <a:pt x="1792" y="2936"/>
                    <a:pt x="1953" y="2752"/>
                  </a:cubicBezTo>
                  <a:lnTo>
                    <a:pt x="2572" y="2061"/>
                  </a:lnTo>
                  <a:lnTo>
                    <a:pt x="2572" y="894"/>
                  </a:lnTo>
                  <a:cubicBezTo>
                    <a:pt x="2572" y="727"/>
                    <a:pt x="2715" y="584"/>
                    <a:pt x="2882" y="584"/>
                  </a:cubicBezTo>
                  <a:close/>
                  <a:moveTo>
                    <a:pt x="2859" y="1"/>
                  </a:moveTo>
                  <a:cubicBezTo>
                    <a:pt x="2331" y="1"/>
                    <a:pt x="1794" y="196"/>
                    <a:pt x="1358" y="632"/>
                  </a:cubicBezTo>
                  <a:cubicBezTo>
                    <a:pt x="0" y="2013"/>
                    <a:pt x="953" y="4323"/>
                    <a:pt x="2882" y="4323"/>
                  </a:cubicBezTo>
                  <a:cubicBezTo>
                    <a:pt x="4073" y="4323"/>
                    <a:pt x="5049" y="3371"/>
                    <a:pt x="5049" y="2180"/>
                  </a:cubicBezTo>
                  <a:cubicBezTo>
                    <a:pt x="5049" y="871"/>
                    <a:pt x="3974" y="1"/>
                    <a:pt x="28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7"/>
            <p:cNvSpPr/>
            <p:nvPr/>
          </p:nvSpPr>
          <p:spPr>
            <a:xfrm>
              <a:off x="5873665" y="4375525"/>
              <a:ext cx="21024" cy="21022"/>
            </a:xfrm>
            <a:custGeom>
              <a:rect b="b" l="l" r="r" t="t"/>
              <a:pathLst>
                <a:path extrusionOk="0" h="596" w="596">
                  <a:moveTo>
                    <a:pt x="0" y="0"/>
                  </a:moveTo>
                  <a:lnTo>
                    <a:pt x="0" y="286"/>
                  </a:lnTo>
                  <a:lnTo>
                    <a:pt x="0" y="596"/>
                  </a:lnTo>
                  <a:lnTo>
                    <a:pt x="215" y="596"/>
                  </a:lnTo>
                  <a:cubicBezTo>
                    <a:pt x="596" y="596"/>
                    <a:pt x="596"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7"/>
            <p:cNvSpPr/>
            <p:nvPr/>
          </p:nvSpPr>
          <p:spPr>
            <a:xfrm>
              <a:off x="5727486" y="4470444"/>
              <a:ext cx="97500" cy="97458"/>
            </a:xfrm>
            <a:custGeom>
              <a:rect b="b" l="l" r="r" t="t"/>
              <a:pathLst>
                <a:path extrusionOk="0" h="2763" w="2764">
                  <a:moveTo>
                    <a:pt x="1" y="0"/>
                  </a:moveTo>
                  <a:lnTo>
                    <a:pt x="1" y="2406"/>
                  </a:lnTo>
                  <a:cubicBezTo>
                    <a:pt x="1" y="2596"/>
                    <a:pt x="167" y="2763"/>
                    <a:pt x="358" y="2763"/>
                  </a:cubicBezTo>
                  <a:lnTo>
                    <a:pt x="2430" y="2763"/>
                  </a:lnTo>
                  <a:cubicBezTo>
                    <a:pt x="2620" y="2763"/>
                    <a:pt x="2763" y="2596"/>
                    <a:pt x="2763" y="2406"/>
                  </a:cubicBezTo>
                  <a:lnTo>
                    <a:pt x="2763" y="0"/>
                  </a:lnTo>
                  <a:cubicBezTo>
                    <a:pt x="2358" y="239"/>
                    <a:pt x="1882" y="381"/>
                    <a:pt x="1406" y="381"/>
                  </a:cubicBezTo>
                  <a:lnTo>
                    <a:pt x="1382" y="381"/>
                  </a:lnTo>
                  <a:cubicBezTo>
                    <a:pt x="906" y="381"/>
                    <a:pt x="429" y="23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47"/>
          <p:cNvGrpSpPr/>
          <p:nvPr/>
        </p:nvGrpSpPr>
        <p:grpSpPr>
          <a:xfrm>
            <a:off x="5318480" y="3399899"/>
            <a:ext cx="346369" cy="320129"/>
            <a:chOff x="5603176" y="3519803"/>
            <a:chExt cx="366296" cy="338545"/>
          </a:xfrm>
        </p:grpSpPr>
        <p:sp>
          <p:nvSpPr>
            <p:cNvPr id="775" name="Google Shape;775;p47"/>
            <p:cNvSpPr/>
            <p:nvPr/>
          </p:nvSpPr>
          <p:spPr>
            <a:xfrm>
              <a:off x="5737574" y="3708793"/>
              <a:ext cx="96618" cy="37001"/>
            </a:xfrm>
            <a:custGeom>
              <a:rect b="b" l="l" r="r" t="t"/>
              <a:pathLst>
                <a:path extrusionOk="0" h="1049" w="2739">
                  <a:moveTo>
                    <a:pt x="715" y="1"/>
                  </a:moveTo>
                  <a:cubicBezTo>
                    <a:pt x="0" y="1"/>
                    <a:pt x="0" y="1049"/>
                    <a:pt x="715" y="1049"/>
                  </a:cubicBezTo>
                  <a:lnTo>
                    <a:pt x="2048" y="1049"/>
                  </a:lnTo>
                  <a:cubicBezTo>
                    <a:pt x="2739" y="1049"/>
                    <a:pt x="2739"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7"/>
            <p:cNvSpPr/>
            <p:nvPr/>
          </p:nvSpPr>
          <p:spPr>
            <a:xfrm>
              <a:off x="5614923" y="3581142"/>
              <a:ext cx="341109" cy="135270"/>
            </a:xfrm>
            <a:custGeom>
              <a:rect b="b" l="l" r="r" t="t"/>
              <a:pathLst>
                <a:path extrusionOk="0" h="3835" w="9670">
                  <a:moveTo>
                    <a:pt x="0" y="0"/>
                  </a:moveTo>
                  <a:lnTo>
                    <a:pt x="1191" y="3406"/>
                  </a:lnTo>
                  <a:cubicBezTo>
                    <a:pt x="1263" y="3668"/>
                    <a:pt x="1501" y="3834"/>
                    <a:pt x="1787" y="3834"/>
                  </a:cubicBezTo>
                  <a:lnTo>
                    <a:pt x="3049" y="3834"/>
                  </a:lnTo>
                  <a:cubicBezTo>
                    <a:pt x="3192" y="3334"/>
                    <a:pt x="3644" y="2977"/>
                    <a:pt x="4192" y="2977"/>
                  </a:cubicBezTo>
                  <a:lnTo>
                    <a:pt x="5502" y="2977"/>
                  </a:lnTo>
                  <a:cubicBezTo>
                    <a:pt x="6025" y="2977"/>
                    <a:pt x="6502" y="3334"/>
                    <a:pt x="6645" y="3834"/>
                  </a:cubicBezTo>
                  <a:lnTo>
                    <a:pt x="7954" y="3834"/>
                  </a:lnTo>
                  <a:cubicBezTo>
                    <a:pt x="8216" y="3834"/>
                    <a:pt x="8455" y="3668"/>
                    <a:pt x="8550" y="3406"/>
                  </a:cubicBezTo>
                  <a:lnTo>
                    <a:pt x="9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7"/>
            <p:cNvSpPr/>
            <p:nvPr/>
          </p:nvSpPr>
          <p:spPr>
            <a:xfrm>
              <a:off x="5603176" y="3615568"/>
              <a:ext cx="366296" cy="242781"/>
            </a:xfrm>
            <a:custGeom>
              <a:rect b="b" l="l" r="r" t="t"/>
              <a:pathLst>
                <a:path extrusionOk="0" h="6883" w="10384">
                  <a:moveTo>
                    <a:pt x="0" y="1"/>
                  </a:moveTo>
                  <a:lnTo>
                    <a:pt x="0" y="6526"/>
                  </a:lnTo>
                  <a:cubicBezTo>
                    <a:pt x="0" y="6716"/>
                    <a:pt x="167" y="6883"/>
                    <a:pt x="357" y="6883"/>
                  </a:cubicBezTo>
                  <a:lnTo>
                    <a:pt x="10026" y="6883"/>
                  </a:lnTo>
                  <a:cubicBezTo>
                    <a:pt x="10216" y="6883"/>
                    <a:pt x="10383" y="6716"/>
                    <a:pt x="10383" y="6526"/>
                  </a:cubicBezTo>
                  <a:lnTo>
                    <a:pt x="10383" y="24"/>
                  </a:lnTo>
                  <a:lnTo>
                    <a:pt x="9502" y="2620"/>
                  </a:lnTo>
                  <a:cubicBezTo>
                    <a:pt x="9311" y="3144"/>
                    <a:pt x="8835" y="3501"/>
                    <a:pt x="8287" y="3501"/>
                  </a:cubicBezTo>
                  <a:lnTo>
                    <a:pt x="6978" y="3501"/>
                  </a:lnTo>
                  <a:cubicBezTo>
                    <a:pt x="6811" y="4001"/>
                    <a:pt x="6358" y="4335"/>
                    <a:pt x="5835" y="4335"/>
                  </a:cubicBezTo>
                  <a:lnTo>
                    <a:pt x="4525" y="4335"/>
                  </a:lnTo>
                  <a:cubicBezTo>
                    <a:pt x="4001" y="4335"/>
                    <a:pt x="3525" y="4001"/>
                    <a:pt x="3382" y="3501"/>
                  </a:cubicBezTo>
                  <a:lnTo>
                    <a:pt x="2120" y="3501"/>
                  </a:lnTo>
                  <a:cubicBezTo>
                    <a:pt x="1572" y="3501"/>
                    <a:pt x="1072" y="3144"/>
                    <a:pt x="905" y="2644"/>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7"/>
            <p:cNvSpPr/>
            <p:nvPr/>
          </p:nvSpPr>
          <p:spPr>
            <a:xfrm>
              <a:off x="5704804" y="3519803"/>
              <a:ext cx="161313" cy="37847"/>
            </a:xfrm>
            <a:custGeom>
              <a:rect b="b" l="l" r="r" t="t"/>
              <a:pathLst>
                <a:path extrusionOk="0" h="1073" w="4573">
                  <a:moveTo>
                    <a:pt x="310" y="1"/>
                  </a:moveTo>
                  <a:cubicBezTo>
                    <a:pt x="143" y="1"/>
                    <a:pt x="1" y="144"/>
                    <a:pt x="1" y="334"/>
                  </a:cubicBezTo>
                  <a:lnTo>
                    <a:pt x="1" y="1072"/>
                  </a:lnTo>
                  <a:lnTo>
                    <a:pt x="644" y="1072"/>
                  </a:lnTo>
                  <a:lnTo>
                    <a:pt x="644" y="644"/>
                  </a:lnTo>
                  <a:lnTo>
                    <a:pt x="3930" y="644"/>
                  </a:lnTo>
                  <a:lnTo>
                    <a:pt x="3930" y="1072"/>
                  </a:lnTo>
                  <a:lnTo>
                    <a:pt x="4573" y="1072"/>
                  </a:lnTo>
                  <a:lnTo>
                    <a:pt x="4573" y="334"/>
                  </a:lnTo>
                  <a:cubicBezTo>
                    <a:pt x="4573" y="144"/>
                    <a:pt x="4430" y="1"/>
                    <a:pt x="4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 name="Google Shape;779;p47"/>
          <p:cNvGrpSpPr/>
          <p:nvPr/>
        </p:nvGrpSpPr>
        <p:grpSpPr>
          <a:xfrm>
            <a:off x="5317680" y="2759131"/>
            <a:ext cx="346369" cy="345544"/>
            <a:chOff x="5602330" y="2842172"/>
            <a:chExt cx="366296" cy="365423"/>
          </a:xfrm>
        </p:grpSpPr>
        <p:sp>
          <p:nvSpPr>
            <p:cNvPr id="780" name="Google Shape;780;p47"/>
            <p:cNvSpPr/>
            <p:nvPr/>
          </p:nvSpPr>
          <p:spPr>
            <a:xfrm>
              <a:off x="5686320" y="3142905"/>
              <a:ext cx="198281" cy="64690"/>
            </a:xfrm>
            <a:custGeom>
              <a:rect b="b" l="l" r="r" t="t"/>
              <a:pathLst>
                <a:path extrusionOk="0" h="1834" w="5621">
                  <a:moveTo>
                    <a:pt x="1406" y="0"/>
                  </a:moveTo>
                  <a:lnTo>
                    <a:pt x="1191" y="1239"/>
                  </a:lnTo>
                  <a:lnTo>
                    <a:pt x="406" y="1239"/>
                  </a:lnTo>
                  <a:cubicBezTo>
                    <a:pt x="1" y="1239"/>
                    <a:pt x="1" y="1834"/>
                    <a:pt x="406" y="1834"/>
                  </a:cubicBezTo>
                  <a:lnTo>
                    <a:pt x="5216" y="1834"/>
                  </a:lnTo>
                  <a:cubicBezTo>
                    <a:pt x="5621" y="1834"/>
                    <a:pt x="5621" y="1239"/>
                    <a:pt x="5216" y="1239"/>
                  </a:cubicBezTo>
                  <a:lnTo>
                    <a:pt x="4406" y="1239"/>
                  </a:lnTo>
                  <a:lnTo>
                    <a:pt x="4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7"/>
            <p:cNvSpPr/>
            <p:nvPr/>
          </p:nvSpPr>
          <p:spPr>
            <a:xfrm>
              <a:off x="5602330" y="3057228"/>
              <a:ext cx="366296" cy="65536"/>
            </a:xfrm>
            <a:custGeom>
              <a:rect b="b" l="l" r="r" t="t"/>
              <a:pathLst>
                <a:path extrusionOk="0" h="1858" w="10384">
                  <a:moveTo>
                    <a:pt x="0" y="0"/>
                  </a:moveTo>
                  <a:lnTo>
                    <a:pt x="0" y="1167"/>
                  </a:lnTo>
                  <a:cubicBezTo>
                    <a:pt x="0" y="1548"/>
                    <a:pt x="334" y="1858"/>
                    <a:pt x="715" y="1858"/>
                  </a:cubicBezTo>
                  <a:lnTo>
                    <a:pt x="9669" y="1858"/>
                  </a:lnTo>
                  <a:cubicBezTo>
                    <a:pt x="10050" y="1858"/>
                    <a:pt x="10383" y="1548"/>
                    <a:pt x="10383" y="1167"/>
                  </a:cubicBezTo>
                  <a:lnTo>
                    <a:pt x="10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7"/>
            <p:cNvSpPr/>
            <p:nvPr/>
          </p:nvSpPr>
          <p:spPr>
            <a:xfrm>
              <a:off x="5687166" y="2954726"/>
              <a:ext cx="56334" cy="27759"/>
            </a:xfrm>
            <a:custGeom>
              <a:rect b="b" l="l" r="r" t="t"/>
              <a:pathLst>
                <a:path extrusionOk="0" h="787" w="1597">
                  <a:moveTo>
                    <a:pt x="786" y="1"/>
                  </a:moveTo>
                  <a:lnTo>
                    <a:pt x="0" y="787"/>
                  </a:lnTo>
                  <a:lnTo>
                    <a:pt x="1596" y="787"/>
                  </a:lnTo>
                  <a:lnTo>
                    <a:pt x="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7"/>
            <p:cNvSpPr/>
            <p:nvPr/>
          </p:nvSpPr>
          <p:spPr>
            <a:xfrm>
              <a:off x="5730837" y="2911905"/>
              <a:ext cx="28608" cy="56295"/>
            </a:xfrm>
            <a:custGeom>
              <a:rect b="b" l="l" r="r" t="t"/>
              <a:pathLst>
                <a:path extrusionOk="0" h="1596" w="811">
                  <a:moveTo>
                    <a:pt x="811" y="0"/>
                  </a:moveTo>
                  <a:lnTo>
                    <a:pt x="1" y="786"/>
                  </a:lnTo>
                  <a:lnTo>
                    <a:pt x="811" y="1596"/>
                  </a:lnTo>
                  <a:lnTo>
                    <a:pt x="8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7"/>
            <p:cNvSpPr/>
            <p:nvPr/>
          </p:nvSpPr>
          <p:spPr>
            <a:xfrm>
              <a:off x="5671222" y="2911905"/>
              <a:ext cx="28573" cy="56295"/>
            </a:xfrm>
            <a:custGeom>
              <a:rect b="b" l="l" r="r" t="t"/>
              <a:pathLst>
                <a:path extrusionOk="0" h="1596" w="810">
                  <a:moveTo>
                    <a:pt x="0" y="0"/>
                  </a:moveTo>
                  <a:lnTo>
                    <a:pt x="0" y="1596"/>
                  </a:lnTo>
                  <a:lnTo>
                    <a:pt x="810" y="78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7"/>
            <p:cNvSpPr/>
            <p:nvPr/>
          </p:nvSpPr>
          <p:spPr>
            <a:xfrm>
              <a:off x="5602330" y="2842172"/>
              <a:ext cx="366296" cy="194069"/>
            </a:xfrm>
            <a:custGeom>
              <a:rect b="b" l="l" r="r" t="t"/>
              <a:pathLst>
                <a:path extrusionOk="0" h="5502" w="10384">
                  <a:moveTo>
                    <a:pt x="8740" y="906"/>
                  </a:moveTo>
                  <a:cubicBezTo>
                    <a:pt x="9145" y="906"/>
                    <a:pt x="9145" y="1501"/>
                    <a:pt x="8740" y="1501"/>
                  </a:cubicBezTo>
                  <a:lnTo>
                    <a:pt x="6716" y="1501"/>
                  </a:lnTo>
                  <a:cubicBezTo>
                    <a:pt x="6311" y="1501"/>
                    <a:pt x="6311" y="906"/>
                    <a:pt x="6716" y="906"/>
                  </a:cubicBezTo>
                  <a:close/>
                  <a:moveTo>
                    <a:pt x="4763" y="953"/>
                  </a:moveTo>
                  <a:cubicBezTo>
                    <a:pt x="4930" y="953"/>
                    <a:pt x="5049" y="1072"/>
                    <a:pt x="5049" y="1239"/>
                  </a:cubicBezTo>
                  <a:lnTo>
                    <a:pt x="5073" y="4287"/>
                  </a:lnTo>
                  <a:cubicBezTo>
                    <a:pt x="5073" y="4454"/>
                    <a:pt x="4930" y="4597"/>
                    <a:pt x="4763" y="4597"/>
                  </a:cubicBezTo>
                  <a:lnTo>
                    <a:pt x="1643" y="4597"/>
                  </a:lnTo>
                  <a:cubicBezTo>
                    <a:pt x="1477" y="4597"/>
                    <a:pt x="1358" y="4454"/>
                    <a:pt x="1358" y="4287"/>
                  </a:cubicBezTo>
                  <a:lnTo>
                    <a:pt x="1358" y="1239"/>
                  </a:lnTo>
                  <a:cubicBezTo>
                    <a:pt x="1358" y="1072"/>
                    <a:pt x="1477" y="953"/>
                    <a:pt x="1643" y="953"/>
                  </a:cubicBezTo>
                  <a:close/>
                  <a:moveTo>
                    <a:pt x="8740" y="2144"/>
                  </a:moveTo>
                  <a:cubicBezTo>
                    <a:pt x="8907" y="2144"/>
                    <a:pt x="9026" y="2287"/>
                    <a:pt x="9026" y="2454"/>
                  </a:cubicBezTo>
                  <a:lnTo>
                    <a:pt x="9026" y="4287"/>
                  </a:lnTo>
                  <a:cubicBezTo>
                    <a:pt x="9026" y="4454"/>
                    <a:pt x="8907" y="4597"/>
                    <a:pt x="8740" y="4597"/>
                  </a:cubicBezTo>
                  <a:lnTo>
                    <a:pt x="6716" y="4597"/>
                  </a:lnTo>
                  <a:cubicBezTo>
                    <a:pt x="6549" y="4597"/>
                    <a:pt x="6406" y="4454"/>
                    <a:pt x="6406" y="4287"/>
                  </a:cubicBezTo>
                  <a:lnTo>
                    <a:pt x="6406" y="2454"/>
                  </a:lnTo>
                  <a:cubicBezTo>
                    <a:pt x="6406" y="2287"/>
                    <a:pt x="6549" y="2144"/>
                    <a:pt x="6716" y="2144"/>
                  </a:cubicBezTo>
                  <a:close/>
                  <a:moveTo>
                    <a:pt x="715" y="1"/>
                  </a:moveTo>
                  <a:cubicBezTo>
                    <a:pt x="334" y="1"/>
                    <a:pt x="0" y="310"/>
                    <a:pt x="0" y="691"/>
                  </a:cubicBezTo>
                  <a:lnTo>
                    <a:pt x="0" y="5502"/>
                  </a:lnTo>
                  <a:lnTo>
                    <a:pt x="10383" y="5502"/>
                  </a:lnTo>
                  <a:lnTo>
                    <a:pt x="10383" y="691"/>
                  </a:lnTo>
                  <a:cubicBezTo>
                    <a:pt x="10383" y="310"/>
                    <a:pt x="10050" y="1"/>
                    <a:pt x="9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7"/>
            <p:cNvSpPr/>
            <p:nvPr/>
          </p:nvSpPr>
          <p:spPr>
            <a:xfrm>
              <a:off x="5687166" y="2896773"/>
              <a:ext cx="56334" cy="27759"/>
            </a:xfrm>
            <a:custGeom>
              <a:rect b="b" l="l" r="r" t="t"/>
              <a:pathLst>
                <a:path extrusionOk="0" h="787" w="1597">
                  <a:moveTo>
                    <a:pt x="0" y="1"/>
                  </a:moveTo>
                  <a:lnTo>
                    <a:pt x="810" y="786"/>
                  </a:lnTo>
                  <a:lnTo>
                    <a:pt x="15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7"/>
            <p:cNvSpPr/>
            <p:nvPr/>
          </p:nvSpPr>
          <p:spPr>
            <a:xfrm>
              <a:off x="5849290" y="2939630"/>
              <a:ext cx="50443" cy="42856"/>
            </a:xfrm>
            <a:custGeom>
              <a:rect b="b" l="l" r="r" t="t"/>
              <a:pathLst>
                <a:path extrusionOk="0" h="1215" w="1430">
                  <a:moveTo>
                    <a:pt x="1" y="0"/>
                  </a:moveTo>
                  <a:lnTo>
                    <a:pt x="1" y="1215"/>
                  </a:lnTo>
                  <a:lnTo>
                    <a:pt x="1430" y="1215"/>
                  </a:lnTo>
                  <a:lnTo>
                    <a:pt x="1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47"/>
          <p:cNvSpPr/>
          <p:nvPr/>
        </p:nvSpPr>
        <p:spPr>
          <a:xfrm>
            <a:off x="5308101" y="2122245"/>
            <a:ext cx="345558" cy="344031"/>
          </a:xfrm>
          <a:custGeom>
            <a:rect b="b" l="l" r="r" t="t"/>
            <a:pathLst>
              <a:path extrusionOk="0" h="10315" w="10360">
                <a:moveTo>
                  <a:pt x="5178" y="2577"/>
                </a:moveTo>
                <a:cubicBezTo>
                  <a:pt x="6219" y="2577"/>
                  <a:pt x="7255" y="3195"/>
                  <a:pt x="7621" y="4361"/>
                </a:cubicBezTo>
                <a:cubicBezTo>
                  <a:pt x="7710" y="4613"/>
                  <a:pt x="7503" y="4792"/>
                  <a:pt x="7305" y="4792"/>
                </a:cubicBezTo>
                <a:cubicBezTo>
                  <a:pt x="7186" y="4792"/>
                  <a:pt x="7070" y="4727"/>
                  <a:pt x="7026" y="4575"/>
                </a:cubicBezTo>
                <a:cubicBezTo>
                  <a:pt x="6742" y="3696"/>
                  <a:pt x="5959" y="3224"/>
                  <a:pt x="5174" y="3224"/>
                </a:cubicBezTo>
                <a:cubicBezTo>
                  <a:pt x="4577" y="3224"/>
                  <a:pt x="3977" y="3498"/>
                  <a:pt x="3596" y="4075"/>
                </a:cubicBezTo>
                <a:cubicBezTo>
                  <a:pt x="3977" y="4099"/>
                  <a:pt x="4025" y="4623"/>
                  <a:pt x="3668" y="4718"/>
                </a:cubicBezTo>
                <a:lnTo>
                  <a:pt x="3096" y="4861"/>
                </a:lnTo>
                <a:cubicBezTo>
                  <a:pt x="3071" y="4871"/>
                  <a:pt x="3044" y="4876"/>
                  <a:pt x="3018" y="4876"/>
                </a:cubicBezTo>
                <a:cubicBezTo>
                  <a:pt x="2919" y="4876"/>
                  <a:pt x="2819" y="4811"/>
                  <a:pt x="2763" y="4718"/>
                </a:cubicBezTo>
                <a:lnTo>
                  <a:pt x="2453" y="4242"/>
                </a:lnTo>
                <a:cubicBezTo>
                  <a:pt x="2358" y="4075"/>
                  <a:pt x="2382" y="3884"/>
                  <a:pt x="2549" y="3789"/>
                </a:cubicBezTo>
                <a:cubicBezTo>
                  <a:pt x="2592" y="3754"/>
                  <a:pt x="2646" y="3738"/>
                  <a:pt x="2701" y="3738"/>
                </a:cubicBezTo>
                <a:cubicBezTo>
                  <a:pt x="2798" y="3738"/>
                  <a:pt x="2902" y="3785"/>
                  <a:pt x="2977" y="3861"/>
                </a:cubicBezTo>
                <a:cubicBezTo>
                  <a:pt x="3470" y="2992"/>
                  <a:pt x="4326" y="2577"/>
                  <a:pt x="5178" y="2577"/>
                </a:cubicBezTo>
                <a:close/>
                <a:moveTo>
                  <a:pt x="7355" y="5417"/>
                </a:moveTo>
                <a:cubicBezTo>
                  <a:pt x="7465" y="5417"/>
                  <a:pt x="7565" y="5482"/>
                  <a:pt x="7621" y="5575"/>
                </a:cubicBezTo>
                <a:lnTo>
                  <a:pt x="7931" y="6051"/>
                </a:lnTo>
                <a:cubicBezTo>
                  <a:pt x="8026" y="6194"/>
                  <a:pt x="7978" y="6409"/>
                  <a:pt x="7812" y="6504"/>
                </a:cubicBezTo>
                <a:lnTo>
                  <a:pt x="7859" y="6504"/>
                </a:lnTo>
                <a:cubicBezTo>
                  <a:pt x="7807" y="6539"/>
                  <a:pt x="7748" y="6555"/>
                  <a:pt x="7690" y="6555"/>
                </a:cubicBezTo>
                <a:cubicBezTo>
                  <a:pt x="7589" y="6555"/>
                  <a:pt x="7491" y="6508"/>
                  <a:pt x="7431" y="6432"/>
                </a:cubicBezTo>
                <a:cubicBezTo>
                  <a:pt x="6926" y="7313"/>
                  <a:pt x="6058" y="7733"/>
                  <a:pt x="5196" y="7733"/>
                </a:cubicBezTo>
                <a:cubicBezTo>
                  <a:pt x="4147" y="7733"/>
                  <a:pt x="3105" y="7109"/>
                  <a:pt x="2739" y="5932"/>
                </a:cubicBezTo>
                <a:cubicBezTo>
                  <a:pt x="2650" y="5680"/>
                  <a:pt x="2858" y="5501"/>
                  <a:pt x="3061" y="5501"/>
                </a:cubicBezTo>
                <a:cubicBezTo>
                  <a:pt x="3184" y="5501"/>
                  <a:pt x="3305" y="5566"/>
                  <a:pt x="3358" y="5718"/>
                </a:cubicBezTo>
                <a:cubicBezTo>
                  <a:pt x="3629" y="6597"/>
                  <a:pt x="4405" y="7069"/>
                  <a:pt x="5188" y="7069"/>
                </a:cubicBezTo>
                <a:cubicBezTo>
                  <a:pt x="5784" y="7069"/>
                  <a:pt x="6383" y="6795"/>
                  <a:pt x="6764" y="6218"/>
                </a:cubicBezTo>
                <a:cubicBezTo>
                  <a:pt x="6407" y="6194"/>
                  <a:pt x="6335" y="5670"/>
                  <a:pt x="6692" y="5575"/>
                </a:cubicBezTo>
                <a:lnTo>
                  <a:pt x="7264" y="5432"/>
                </a:lnTo>
                <a:cubicBezTo>
                  <a:pt x="7294" y="5422"/>
                  <a:pt x="7325" y="5417"/>
                  <a:pt x="7355" y="5417"/>
                </a:cubicBezTo>
                <a:close/>
                <a:moveTo>
                  <a:pt x="4489" y="0"/>
                </a:moveTo>
                <a:cubicBezTo>
                  <a:pt x="4338" y="0"/>
                  <a:pt x="4216" y="134"/>
                  <a:pt x="4216" y="288"/>
                </a:cubicBezTo>
                <a:lnTo>
                  <a:pt x="4216" y="1289"/>
                </a:lnTo>
                <a:cubicBezTo>
                  <a:pt x="3835" y="1384"/>
                  <a:pt x="3454" y="1551"/>
                  <a:pt x="3120" y="1741"/>
                </a:cubicBezTo>
                <a:lnTo>
                  <a:pt x="2477" y="1098"/>
                </a:lnTo>
                <a:cubicBezTo>
                  <a:pt x="2418" y="1039"/>
                  <a:pt x="2334" y="1009"/>
                  <a:pt x="2251" y="1009"/>
                </a:cubicBezTo>
                <a:cubicBezTo>
                  <a:pt x="2168" y="1009"/>
                  <a:pt x="2084" y="1039"/>
                  <a:pt x="2025" y="1098"/>
                </a:cubicBezTo>
                <a:lnTo>
                  <a:pt x="1048" y="2074"/>
                </a:lnTo>
                <a:cubicBezTo>
                  <a:pt x="929" y="2194"/>
                  <a:pt x="929" y="2384"/>
                  <a:pt x="1048" y="2527"/>
                </a:cubicBezTo>
                <a:lnTo>
                  <a:pt x="1691" y="3170"/>
                </a:lnTo>
                <a:cubicBezTo>
                  <a:pt x="1501" y="3503"/>
                  <a:pt x="1358" y="3884"/>
                  <a:pt x="1263" y="4265"/>
                </a:cubicBezTo>
                <a:lnTo>
                  <a:pt x="310" y="4265"/>
                </a:lnTo>
                <a:cubicBezTo>
                  <a:pt x="143" y="4265"/>
                  <a:pt x="0" y="4408"/>
                  <a:pt x="0" y="4575"/>
                </a:cubicBezTo>
                <a:lnTo>
                  <a:pt x="0" y="5956"/>
                </a:lnTo>
                <a:cubicBezTo>
                  <a:pt x="0" y="6123"/>
                  <a:pt x="143" y="6266"/>
                  <a:pt x="310" y="6266"/>
                </a:cubicBezTo>
                <a:lnTo>
                  <a:pt x="1286" y="6266"/>
                </a:lnTo>
                <a:cubicBezTo>
                  <a:pt x="1382" y="6623"/>
                  <a:pt x="1525" y="6980"/>
                  <a:pt x="1739" y="7290"/>
                </a:cubicBezTo>
                <a:lnTo>
                  <a:pt x="1024" y="8004"/>
                </a:lnTo>
                <a:cubicBezTo>
                  <a:pt x="905" y="8123"/>
                  <a:pt x="905" y="8314"/>
                  <a:pt x="1024" y="8457"/>
                </a:cubicBezTo>
                <a:lnTo>
                  <a:pt x="2001" y="9433"/>
                </a:lnTo>
                <a:cubicBezTo>
                  <a:pt x="2072" y="9493"/>
                  <a:pt x="2156" y="9522"/>
                  <a:pt x="2236" y="9522"/>
                </a:cubicBezTo>
                <a:cubicBezTo>
                  <a:pt x="2316" y="9522"/>
                  <a:pt x="2394" y="9493"/>
                  <a:pt x="2453" y="9433"/>
                </a:cubicBezTo>
                <a:lnTo>
                  <a:pt x="3168" y="8695"/>
                </a:lnTo>
                <a:cubicBezTo>
                  <a:pt x="3477" y="8885"/>
                  <a:pt x="3811" y="9004"/>
                  <a:pt x="4168" y="9100"/>
                </a:cubicBezTo>
                <a:lnTo>
                  <a:pt x="4168" y="10005"/>
                </a:lnTo>
                <a:cubicBezTo>
                  <a:pt x="4168" y="10171"/>
                  <a:pt x="4311" y="10314"/>
                  <a:pt x="4478" y="10314"/>
                </a:cubicBezTo>
                <a:lnTo>
                  <a:pt x="5859" y="10314"/>
                </a:lnTo>
                <a:cubicBezTo>
                  <a:pt x="6049" y="10314"/>
                  <a:pt x="6192" y="10171"/>
                  <a:pt x="6168" y="10005"/>
                </a:cubicBezTo>
                <a:lnTo>
                  <a:pt x="6168" y="9100"/>
                </a:lnTo>
                <a:cubicBezTo>
                  <a:pt x="6549" y="9004"/>
                  <a:pt x="6883" y="8862"/>
                  <a:pt x="7216" y="8695"/>
                </a:cubicBezTo>
                <a:lnTo>
                  <a:pt x="7954" y="9433"/>
                </a:lnTo>
                <a:cubicBezTo>
                  <a:pt x="8014" y="9493"/>
                  <a:pt x="8097" y="9522"/>
                  <a:pt x="8181" y="9522"/>
                </a:cubicBezTo>
                <a:cubicBezTo>
                  <a:pt x="8264" y="9522"/>
                  <a:pt x="8347" y="9493"/>
                  <a:pt x="8407" y="9433"/>
                </a:cubicBezTo>
                <a:lnTo>
                  <a:pt x="9383" y="8457"/>
                </a:lnTo>
                <a:cubicBezTo>
                  <a:pt x="9502" y="8338"/>
                  <a:pt x="9502" y="8147"/>
                  <a:pt x="9383" y="8004"/>
                </a:cubicBezTo>
                <a:lnTo>
                  <a:pt x="8621" y="7266"/>
                </a:lnTo>
                <a:cubicBezTo>
                  <a:pt x="8812" y="6956"/>
                  <a:pt x="8955" y="6623"/>
                  <a:pt x="9050" y="6266"/>
                </a:cubicBezTo>
                <a:lnTo>
                  <a:pt x="10026" y="6266"/>
                </a:lnTo>
                <a:cubicBezTo>
                  <a:pt x="10217" y="6266"/>
                  <a:pt x="10360" y="6123"/>
                  <a:pt x="10360" y="5956"/>
                </a:cubicBezTo>
                <a:lnTo>
                  <a:pt x="10360" y="4575"/>
                </a:lnTo>
                <a:cubicBezTo>
                  <a:pt x="10360" y="4384"/>
                  <a:pt x="10217" y="4242"/>
                  <a:pt x="10026" y="4242"/>
                </a:cubicBezTo>
                <a:lnTo>
                  <a:pt x="9098" y="4242"/>
                </a:lnTo>
                <a:cubicBezTo>
                  <a:pt x="9002" y="3884"/>
                  <a:pt x="8859" y="3527"/>
                  <a:pt x="8669" y="3194"/>
                </a:cubicBezTo>
                <a:lnTo>
                  <a:pt x="9431" y="2455"/>
                </a:lnTo>
                <a:cubicBezTo>
                  <a:pt x="9550" y="2336"/>
                  <a:pt x="9550" y="2122"/>
                  <a:pt x="9431" y="2003"/>
                </a:cubicBezTo>
                <a:lnTo>
                  <a:pt x="8455" y="1027"/>
                </a:lnTo>
                <a:cubicBezTo>
                  <a:pt x="8395" y="967"/>
                  <a:pt x="8312" y="937"/>
                  <a:pt x="8228" y="937"/>
                </a:cubicBezTo>
                <a:cubicBezTo>
                  <a:pt x="8145" y="937"/>
                  <a:pt x="8062" y="967"/>
                  <a:pt x="8002" y="1027"/>
                </a:cubicBezTo>
                <a:lnTo>
                  <a:pt x="7288" y="1765"/>
                </a:lnTo>
                <a:cubicBezTo>
                  <a:pt x="6954" y="1551"/>
                  <a:pt x="6597" y="1408"/>
                  <a:pt x="6216" y="1312"/>
                </a:cubicBezTo>
                <a:lnTo>
                  <a:pt x="6216" y="288"/>
                </a:lnTo>
                <a:cubicBezTo>
                  <a:pt x="6216" y="134"/>
                  <a:pt x="6093" y="0"/>
                  <a:pt x="5943" y="0"/>
                </a:cubicBezTo>
                <a:cubicBezTo>
                  <a:pt x="5931" y="0"/>
                  <a:pt x="5919" y="1"/>
                  <a:pt x="5906" y="3"/>
                </a:cubicBezTo>
                <a:lnTo>
                  <a:pt x="4525" y="3"/>
                </a:lnTo>
                <a:cubicBezTo>
                  <a:pt x="4513" y="1"/>
                  <a:pt x="4501" y="0"/>
                  <a:pt x="4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47"/>
          <p:cNvGrpSpPr/>
          <p:nvPr/>
        </p:nvGrpSpPr>
        <p:grpSpPr>
          <a:xfrm>
            <a:off x="5285091" y="1473392"/>
            <a:ext cx="378958" cy="345778"/>
            <a:chOff x="5567866" y="1482464"/>
            <a:chExt cx="400759" cy="365670"/>
          </a:xfrm>
        </p:grpSpPr>
        <p:sp>
          <p:nvSpPr>
            <p:cNvPr id="790" name="Google Shape;790;p47"/>
            <p:cNvSpPr/>
            <p:nvPr/>
          </p:nvSpPr>
          <p:spPr>
            <a:xfrm>
              <a:off x="5797224" y="1680096"/>
              <a:ext cx="117642" cy="118480"/>
            </a:xfrm>
            <a:custGeom>
              <a:rect b="b" l="l" r="r" t="t"/>
              <a:pathLst>
                <a:path extrusionOk="0" h="3359" w="3335">
                  <a:moveTo>
                    <a:pt x="72" y="1"/>
                  </a:moveTo>
                  <a:cubicBezTo>
                    <a:pt x="24" y="1"/>
                    <a:pt x="0" y="25"/>
                    <a:pt x="0" y="72"/>
                  </a:cubicBezTo>
                  <a:lnTo>
                    <a:pt x="0" y="3263"/>
                  </a:lnTo>
                  <a:cubicBezTo>
                    <a:pt x="0" y="3311"/>
                    <a:pt x="24" y="3335"/>
                    <a:pt x="72" y="3335"/>
                  </a:cubicBezTo>
                  <a:lnTo>
                    <a:pt x="72" y="3359"/>
                  </a:lnTo>
                  <a:cubicBezTo>
                    <a:pt x="1858" y="3311"/>
                    <a:pt x="3287" y="1858"/>
                    <a:pt x="3334" y="72"/>
                  </a:cubicBezTo>
                  <a:cubicBezTo>
                    <a:pt x="3334" y="25"/>
                    <a:pt x="3287" y="1"/>
                    <a:pt x="3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7"/>
            <p:cNvSpPr/>
            <p:nvPr/>
          </p:nvSpPr>
          <p:spPr>
            <a:xfrm>
              <a:off x="5797224" y="1482464"/>
              <a:ext cx="171401" cy="174987"/>
            </a:xfrm>
            <a:custGeom>
              <a:rect b="b" l="l" r="r" t="t"/>
              <a:pathLst>
                <a:path extrusionOk="0" h="4961" w="4859">
                  <a:moveTo>
                    <a:pt x="47" y="1"/>
                  </a:moveTo>
                  <a:cubicBezTo>
                    <a:pt x="16" y="1"/>
                    <a:pt x="0" y="36"/>
                    <a:pt x="0" y="55"/>
                  </a:cubicBezTo>
                  <a:lnTo>
                    <a:pt x="0" y="4889"/>
                  </a:lnTo>
                  <a:cubicBezTo>
                    <a:pt x="0" y="4937"/>
                    <a:pt x="24" y="4961"/>
                    <a:pt x="72" y="4961"/>
                  </a:cubicBezTo>
                  <a:lnTo>
                    <a:pt x="4787" y="4961"/>
                  </a:lnTo>
                  <a:cubicBezTo>
                    <a:pt x="4811" y="4961"/>
                    <a:pt x="4858" y="4913"/>
                    <a:pt x="4858" y="4889"/>
                  </a:cubicBezTo>
                  <a:cubicBezTo>
                    <a:pt x="4668" y="2317"/>
                    <a:pt x="2644" y="246"/>
                    <a:pt x="72" y="7"/>
                  </a:cubicBezTo>
                  <a:cubicBezTo>
                    <a:pt x="63" y="3"/>
                    <a:pt x="54"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7"/>
            <p:cNvSpPr/>
            <p:nvPr/>
          </p:nvSpPr>
          <p:spPr>
            <a:xfrm>
              <a:off x="5567866" y="1482464"/>
              <a:ext cx="206711" cy="276360"/>
            </a:xfrm>
            <a:custGeom>
              <a:rect b="b" l="l" r="r" t="t"/>
              <a:pathLst>
                <a:path extrusionOk="0" h="7835" w="5860">
                  <a:moveTo>
                    <a:pt x="5803" y="1"/>
                  </a:moveTo>
                  <a:cubicBezTo>
                    <a:pt x="5798" y="1"/>
                    <a:pt x="5792" y="3"/>
                    <a:pt x="5788" y="7"/>
                  </a:cubicBezTo>
                  <a:cubicBezTo>
                    <a:pt x="2239" y="269"/>
                    <a:pt x="1" y="3937"/>
                    <a:pt x="1406" y="7199"/>
                  </a:cubicBezTo>
                  <a:cubicBezTo>
                    <a:pt x="1477" y="7414"/>
                    <a:pt x="1573" y="7604"/>
                    <a:pt x="1692" y="7795"/>
                  </a:cubicBezTo>
                  <a:cubicBezTo>
                    <a:pt x="1706" y="7823"/>
                    <a:pt x="1728" y="7834"/>
                    <a:pt x="1748" y="7834"/>
                  </a:cubicBezTo>
                  <a:cubicBezTo>
                    <a:pt x="1763" y="7834"/>
                    <a:pt x="1777" y="7828"/>
                    <a:pt x="1787" y="7819"/>
                  </a:cubicBezTo>
                  <a:lnTo>
                    <a:pt x="5812" y="5032"/>
                  </a:lnTo>
                  <a:cubicBezTo>
                    <a:pt x="5835" y="5008"/>
                    <a:pt x="5859" y="4985"/>
                    <a:pt x="5859" y="4961"/>
                  </a:cubicBezTo>
                  <a:lnTo>
                    <a:pt x="5859" y="55"/>
                  </a:lnTo>
                  <a:cubicBezTo>
                    <a:pt x="5859" y="36"/>
                    <a:pt x="5828" y="1"/>
                    <a:pt x="5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7"/>
            <p:cNvSpPr/>
            <p:nvPr/>
          </p:nvSpPr>
          <p:spPr>
            <a:xfrm>
              <a:off x="5642649" y="1687680"/>
              <a:ext cx="131929" cy="160455"/>
            </a:xfrm>
            <a:custGeom>
              <a:rect b="b" l="l" r="r" t="t"/>
              <a:pathLst>
                <a:path extrusionOk="0" h="4549" w="3740">
                  <a:moveTo>
                    <a:pt x="3692" y="0"/>
                  </a:moveTo>
                  <a:lnTo>
                    <a:pt x="0" y="2548"/>
                  </a:lnTo>
                  <a:cubicBezTo>
                    <a:pt x="0" y="2572"/>
                    <a:pt x="0" y="2596"/>
                    <a:pt x="0" y="2596"/>
                  </a:cubicBezTo>
                  <a:cubicBezTo>
                    <a:pt x="905" y="3739"/>
                    <a:pt x="2239" y="4430"/>
                    <a:pt x="3692" y="4549"/>
                  </a:cubicBezTo>
                  <a:cubicBezTo>
                    <a:pt x="3715" y="4525"/>
                    <a:pt x="3715" y="4525"/>
                    <a:pt x="3715" y="4501"/>
                  </a:cubicBezTo>
                  <a:lnTo>
                    <a:pt x="3715" y="48"/>
                  </a:lnTo>
                  <a:cubicBezTo>
                    <a:pt x="3739" y="24"/>
                    <a:pt x="3715" y="0"/>
                    <a:pt x="3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47"/>
          <p:cNvGrpSpPr/>
          <p:nvPr/>
        </p:nvGrpSpPr>
        <p:grpSpPr>
          <a:xfrm>
            <a:off x="4701123" y="4054976"/>
            <a:ext cx="405776" cy="346545"/>
            <a:chOff x="4789135" y="4212566"/>
            <a:chExt cx="429120" cy="366481"/>
          </a:xfrm>
        </p:grpSpPr>
        <p:sp>
          <p:nvSpPr>
            <p:cNvPr id="795" name="Google Shape;795;p47"/>
            <p:cNvSpPr/>
            <p:nvPr/>
          </p:nvSpPr>
          <p:spPr>
            <a:xfrm>
              <a:off x="4843741" y="4288155"/>
              <a:ext cx="251229" cy="214563"/>
            </a:xfrm>
            <a:custGeom>
              <a:rect b="b" l="l" r="r" t="t"/>
              <a:pathLst>
                <a:path extrusionOk="0" h="6083" w="7122">
                  <a:moveTo>
                    <a:pt x="4073" y="1"/>
                  </a:moveTo>
                  <a:cubicBezTo>
                    <a:pt x="1358" y="1"/>
                    <a:pt x="1" y="3263"/>
                    <a:pt x="1930" y="5192"/>
                  </a:cubicBezTo>
                  <a:cubicBezTo>
                    <a:pt x="2545" y="5807"/>
                    <a:pt x="3301" y="6082"/>
                    <a:pt x="4044" y="6082"/>
                  </a:cubicBezTo>
                  <a:cubicBezTo>
                    <a:pt x="5604" y="6082"/>
                    <a:pt x="7105" y="4871"/>
                    <a:pt x="7121" y="3049"/>
                  </a:cubicBezTo>
                  <a:cubicBezTo>
                    <a:pt x="7121" y="2597"/>
                    <a:pt x="7026" y="2144"/>
                    <a:pt x="6835" y="1763"/>
                  </a:cubicBezTo>
                  <a:lnTo>
                    <a:pt x="6026" y="1549"/>
                  </a:lnTo>
                  <a:lnTo>
                    <a:pt x="5621" y="1954"/>
                  </a:lnTo>
                  <a:cubicBezTo>
                    <a:pt x="5859" y="2263"/>
                    <a:pt x="5978" y="2644"/>
                    <a:pt x="5978" y="3049"/>
                  </a:cubicBezTo>
                  <a:cubicBezTo>
                    <a:pt x="5978" y="4232"/>
                    <a:pt x="5015" y="4945"/>
                    <a:pt x="4047" y="4945"/>
                  </a:cubicBezTo>
                  <a:cubicBezTo>
                    <a:pt x="3397" y="4945"/>
                    <a:pt x="2746" y="4624"/>
                    <a:pt x="2382" y="3906"/>
                  </a:cubicBezTo>
                  <a:cubicBezTo>
                    <a:pt x="1656" y="2528"/>
                    <a:pt x="2780" y="1120"/>
                    <a:pt x="4080" y="1120"/>
                  </a:cubicBezTo>
                  <a:cubicBezTo>
                    <a:pt x="4441" y="1120"/>
                    <a:pt x="4816" y="1228"/>
                    <a:pt x="5168" y="1477"/>
                  </a:cubicBezTo>
                  <a:lnTo>
                    <a:pt x="5597" y="1072"/>
                  </a:lnTo>
                  <a:lnTo>
                    <a:pt x="5430" y="310"/>
                  </a:lnTo>
                  <a:cubicBezTo>
                    <a:pt x="5002" y="96"/>
                    <a:pt x="4549" y="1"/>
                    <a:pt x="4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7"/>
            <p:cNvSpPr/>
            <p:nvPr/>
          </p:nvSpPr>
          <p:spPr>
            <a:xfrm>
              <a:off x="4924979" y="4350305"/>
              <a:ext cx="120429" cy="90086"/>
            </a:xfrm>
            <a:custGeom>
              <a:rect b="b" l="l" r="r" t="t"/>
              <a:pathLst>
                <a:path extrusionOk="0" h="2554" w="3414">
                  <a:moveTo>
                    <a:pt x="1750" y="0"/>
                  </a:moveTo>
                  <a:cubicBezTo>
                    <a:pt x="742" y="0"/>
                    <a:pt x="0" y="1303"/>
                    <a:pt x="865" y="2168"/>
                  </a:cubicBezTo>
                  <a:cubicBezTo>
                    <a:pt x="1135" y="2438"/>
                    <a:pt x="1448" y="2553"/>
                    <a:pt x="1751" y="2553"/>
                  </a:cubicBezTo>
                  <a:cubicBezTo>
                    <a:pt x="2623" y="2553"/>
                    <a:pt x="3413" y="1599"/>
                    <a:pt x="2865" y="644"/>
                  </a:cubicBezTo>
                  <a:lnTo>
                    <a:pt x="2865" y="644"/>
                  </a:lnTo>
                  <a:lnTo>
                    <a:pt x="1984" y="1525"/>
                  </a:lnTo>
                  <a:cubicBezTo>
                    <a:pt x="1937" y="1573"/>
                    <a:pt x="1841" y="1597"/>
                    <a:pt x="1770" y="1597"/>
                  </a:cubicBezTo>
                  <a:cubicBezTo>
                    <a:pt x="1675" y="1597"/>
                    <a:pt x="1579" y="1573"/>
                    <a:pt x="1532" y="1501"/>
                  </a:cubicBezTo>
                  <a:cubicBezTo>
                    <a:pt x="1413" y="1382"/>
                    <a:pt x="1413" y="1192"/>
                    <a:pt x="1532" y="1049"/>
                  </a:cubicBezTo>
                  <a:lnTo>
                    <a:pt x="2413" y="192"/>
                  </a:lnTo>
                  <a:cubicBezTo>
                    <a:pt x="2189" y="58"/>
                    <a:pt x="1963" y="0"/>
                    <a:pt x="1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7"/>
            <p:cNvSpPr/>
            <p:nvPr/>
          </p:nvSpPr>
          <p:spPr>
            <a:xfrm>
              <a:off x="5076450" y="4269672"/>
              <a:ext cx="73972" cy="60528"/>
            </a:xfrm>
            <a:custGeom>
              <a:rect b="b" l="l" r="r" t="t"/>
              <a:pathLst>
                <a:path extrusionOk="0" h="1716" w="2097">
                  <a:moveTo>
                    <a:pt x="1524" y="1"/>
                  </a:moveTo>
                  <a:lnTo>
                    <a:pt x="24" y="1454"/>
                  </a:lnTo>
                  <a:cubicBezTo>
                    <a:pt x="0" y="1501"/>
                    <a:pt x="24" y="1549"/>
                    <a:pt x="72" y="1573"/>
                  </a:cubicBezTo>
                  <a:lnTo>
                    <a:pt x="596" y="1715"/>
                  </a:lnTo>
                  <a:lnTo>
                    <a:pt x="643" y="1715"/>
                  </a:lnTo>
                  <a:lnTo>
                    <a:pt x="2025" y="334"/>
                  </a:lnTo>
                  <a:cubicBezTo>
                    <a:pt x="2096" y="310"/>
                    <a:pt x="2072" y="215"/>
                    <a:pt x="2025" y="215"/>
                  </a:cubicBezTo>
                  <a:lnTo>
                    <a:pt x="15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7"/>
            <p:cNvSpPr/>
            <p:nvPr/>
          </p:nvSpPr>
          <p:spPr>
            <a:xfrm>
              <a:off x="4789135" y="4212566"/>
              <a:ext cx="429120" cy="366481"/>
            </a:xfrm>
            <a:custGeom>
              <a:rect b="b" l="l" r="r" t="t"/>
              <a:pathLst>
                <a:path extrusionOk="0" h="10390" w="12165">
                  <a:moveTo>
                    <a:pt x="5621" y="0"/>
                  </a:moveTo>
                  <a:cubicBezTo>
                    <a:pt x="3311" y="0"/>
                    <a:pt x="1263" y="1525"/>
                    <a:pt x="644" y="3763"/>
                  </a:cubicBezTo>
                  <a:cubicBezTo>
                    <a:pt x="1" y="6002"/>
                    <a:pt x="953" y="8383"/>
                    <a:pt x="2930" y="9598"/>
                  </a:cubicBezTo>
                  <a:cubicBezTo>
                    <a:pt x="3827" y="10146"/>
                    <a:pt x="4754" y="10389"/>
                    <a:pt x="5645" y="10389"/>
                  </a:cubicBezTo>
                  <a:cubicBezTo>
                    <a:pt x="9199" y="10389"/>
                    <a:pt x="12164" y="6519"/>
                    <a:pt x="10241" y="2787"/>
                  </a:cubicBezTo>
                  <a:lnTo>
                    <a:pt x="10241" y="2787"/>
                  </a:lnTo>
                  <a:lnTo>
                    <a:pt x="9098" y="3930"/>
                  </a:lnTo>
                  <a:cubicBezTo>
                    <a:pt x="9241" y="4335"/>
                    <a:pt x="9312" y="4740"/>
                    <a:pt x="9312" y="5168"/>
                  </a:cubicBezTo>
                  <a:cubicBezTo>
                    <a:pt x="9312" y="7389"/>
                    <a:pt x="7496" y="8859"/>
                    <a:pt x="5606" y="8859"/>
                  </a:cubicBezTo>
                  <a:cubicBezTo>
                    <a:pt x="4699" y="8859"/>
                    <a:pt x="3774" y="8521"/>
                    <a:pt x="3025" y="7764"/>
                  </a:cubicBezTo>
                  <a:cubicBezTo>
                    <a:pt x="715" y="5454"/>
                    <a:pt x="2358" y="1477"/>
                    <a:pt x="5621" y="1477"/>
                  </a:cubicBezTo>
                  <a:cubicBezTo>
                    <a:pt x="6097" y="1477"/>
                    <a:pt x="6550" y="1572"/>
                    <a:pt x="6978" y="1739"/>
                  </a:cubicBezTo>
                  <a:lnTo>
                    <a:pt x="8098" y="620"/>
                  </a:lnTo>
                  <a:cubicBezTo>
                    <a:pt x="7336" y="215"/>
                    <a:pt x="6478" y="0"/>
                    <a:pt x="5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7"/>
            <p:cNvSpPr/>
            <p:nvPr/>
          </p:nvSpPr>
          <p:spPr>
            <a:xfrm>
              <a:off x="5055426" y="4235105"/>
              <a:ext cx="58839" cy="69981"/>
            </a:xfrm>
            <a:custGeom>
              <a:rect b="b" l="l" r="r" t="t"/>
              <a:pathLst>
                <a:path extrusionOk="0" h="1984" w="1668">
                  <a:moveTo>
                    <a:pt x="1465" y="1"/>
                  </a:moveTo>
                  <a:cubicBezTo>
                    <a:pt x="1446" y="1"/>
                    <a:pt x="1426" y="8"/>
                    <a:pt x="1406" y="28"/>
                  </a:cubicBezTo>
                  <a:lnTo>
                    <a:pt x="25" y="1409"/>
                  </a:lnTo>
                  <a:cubicBezTo>
                    <a:pt x="1" y="1433"/>
                    <a:pt x="1" y="1457"/>
                    <a:pt x="25" y="1457"/>
                  </a:cubicBezTo>
                  <a:lnTo>
                    <a:pt x="120" y="1933"/>
                  </a:lnTo>
                  <a:cubicBezTo>
                    <a:pt x="120" y="1963"/>
                    <a:pt x="147" y="1983"/>
                    <a:pt x="174" y="1983"/>
                  </a:cubicBezTo>
                  <a:cubicBezTo>
                    <a:pt x="190" y="1983"/>
                    <a:pt x="206" y="1975"/>
                    <a:pt x="215" y="1957"/>
                  </a:cubicBezTo>
                  <a:lnTo>
                    <a:pt x="1668" y="505"/>
                  </a:lnTo>
                  <a:lnTo>
                    <a:pt x="1525" y="28"/>
                  </a:lnTo>
                  <a:cubicBezTo>
                    <a:pt x="1511" y="15"/>
                    <a:pt x="1490" y="1"/>
                    <a:pt x="1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47"/>
          <p:cNvGrpSpPr/>
          <p:nvPr/>
        </p:nvGrpSpPr>
        <p:grpSpPr>
          <a:xfrm>
            <a:off x="4705893" y="3481716"/>
            <a:ext cx="345569" cy="196220"/>
            <a:chOff x="4794180" y="3606326"/>
            <a:chExt cx="365449" cy="207508"/>
          </a:xfrm>
        </p:grpSpPr>
        <p:sp>
          <p:nvSpPr>
            <p:cNvPr id="801" name="Google Shape;801;p47"/>
            <p:cNvSpPr/>
            <p:nvPr/>
          </p:nvSpPr>
          <p:spPr>
            <a:xfrm>
              <a:off x="4954646" y="3689499"/>
              <a:ext cx="33617" cy="40352"/>
            </a:xfrm>
            <a:custGeom>
              <a:rect b="b" l="l" r="r" t="t"/>
              <a:pathLst>
                <a:path extrusionOk="0" h="1144" w="953">
                  <a:moveTo>
                    <a:pt x="0" y="0"/>
                  </a:moveTo>
                  <a:lnTo>
                    <a:pt x="0" y="1143"/>
                  </a:lnTo>
                  <a:lnTo>
                    <a:pt x="953" y="548"/>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7"/>
            <p:cNvSpPr/>
            <p:nvPr/>
          </p:nvSpPr>
          <p:spPr>
            <a:xfrm>
              <a:off x="4794180" y="3606326"/>
              <a:ext cx="365449" cy="207508"/>
            </a:xfrm>
            <a:custGeom>
              <a:rect b="b" l="l" r="r" t="t"/>
              <a:pathLst>
                <a:path extrusionOk="0" h="5883" w="10360">
                  <a:moveTo>
                    <a:pt x="9072" y="2629"/>
                  </a:moveTo>
                  <a:cubicBezTo>
                    <a:pt x="9239" y="2629"/>
                    <a:pt x="9407" y="2757"/>
                    <a:pt x="9407" y="2954"/>
                  </a:cubicBezTo>
                  <a:cubicBezTo>
                    <a:pt x="9407" y="3110"/>
                    <a:pt x="9282" y="3265"/>
                    <a:pt x="9110" y="3265"/>
                  </a:cubicBezTo>
                  <a:cubicBezTo>
                    <a:pt x="9098" y="3265"/>
                    <a:pt x="9086" y="3265"/>
                    <a:pt x="9074" y="3263"/>
                  </a:cubicBezTo>
                  <a:cubicBezTo>
                    <a:pt x="8788" y="3263"/>
                    <a:pt x="8645" y="2930"/>
                    <a:pt x="8860" y="2715"/>
                  </a:cubicBezTo>
                  <a:cubicBezTo>
                    <a:pt x="8919" y="2656"/>
                    <a:pt x="8996" y="2629"/>
                    <a:pt x="9072" y="2629"/>
                  </a:cubicBezTo>
                  <a:close/>
                  <a:moveTo>
                    <a:pt x="1275" y="2084"/>
                  </a:moveTo>
                  <a:cubicBezTo>
                    <a:pt x="1436" y="2084"/>
                    <a:pt x="1596" y="2192"/>
                    <a:pt x="1596" y="2406"/>
                  </a:cubicBezTo>
                  <a:lnTo>
                    <a:pt x="1596" y="3501"/>
                  </a:lnTo>
                  <a:cubicBezTo>
                    <a:pt x="1596" y="3704"/>
                    <a:pt x="1436" y="3805"/>
                    <a:pt x="1275" y="3805"/>
                  </a:cubicBezTo>
                  <a:cubicBezTo>
                    <a:pt x="1114" y="3805"/>
                    <a:pt x="953" y="3704"/>
                    <a:pt x="953" y="3501"/>
                  </a:cubicBezTo>
                  <a:lnTo>
                    <a:pt x="953" y="2406"/>
                  </a:lnTo>
                  <a:cubicBezTo>
                    <a:pt x="953" y="2192"/>
                    <a:pt x="1114" y="2084"/>
                    <a:pt x="1275" y="2084"/>
                  </a:cubicBezTo>
                  <a:close/>
                  <a:moveTo>
                    <a:pt x="4228" y="1489"/>
                  </a:moveTo>
                  <a:cubicBezTo>
                    <a:pt x="4281" y="1489"/>
                    <a:pt x="4335" y="1501"/>
                    <a:pt x="4383" y="1525"/>
                  </a:cubicBezTo>
                  <a:lnTo>
                    <a:pt x="6312" y="2620"/>
                  </a:lnTo>
                  <a:cubicBezTo>
                    <a:pt x="6407" y="2668"/>
                    <a:pt x="6454" y="2763"/>
                    <a:pt x="6478" y="2882"/>
                  </a:cubicBezTo>
                  <a:cubicBezTo>
                    <a:pt x="6478" y="3001"/>
                    <a:pt x="6407" y="3120"/>
                    <a:pt x="6312" y="3168"/>
                  </a:cubicBezTo>
                  <a:lnTo>
                    <a:pt x="4406" y="4359"/>
                  </a:lnTo>
                  <a:cubicBezTo>
                    <a:pt x="4359" y="4382"/>
                    <a:pt x="4287" y="4406"/>
                    <a:pt x="4240" y="4406"/>
                  </a:cubicBezTo>
                  <a:cubicBezTo>
                    <a:pt x="4168" y="4406"/>
                    <a:pt x="4121" y="4382"/>
                    <a:pt x="4073" y="4359"/>
                  </a:cubicBezTo>
                  <a:cubicBezTo>
                    <a:pt x="3978" y="4311"/>
                    <a:pt x="3906" y="4192"/>
                    <a:pt x="3906" y="4073"/>
                  </a:cubicBezTo>
                  <a:lnTo>
                    <a:pt x="3906" y="1810"/>
                  </a:lnTo>
                  <a:cubicBezTo>
                    <a:pt x="3906" y="1691"/>
                    <a:pt x="3978" y="1596"/>
                    <a:pt x="4073" y="1525"/>
                  </a:cubicBezTo>
                  <a:cubicBezTo>
                    <a:pt x="4121" y="1501"/>
                    <a:pt x="4174" y="1489"/>
                    <a:pt x="4228" y="1489"/>
                  </a:cubicBezTo>
                  <a:close/>
                  <a:moveTo>
                    <a:pt x="620" y="1"/>
                  </a:moveTo>
                  <a:cubicBezTo>
                    <a:pt x="263" y="1"/>
                    <a:pt x="1" y="286"/>
                    <a:pt x="1" y="620"/>
                  </a:cubicBezTo>
                  <a:lnTo>
                    <a:pt x="1" y="5264"/>
                  </a:lnTo>
                  <a:cubicBezTo>
                    <a:pt x="1" y="5597"/>
                    <a:pt x="263" y="5883"/>
                    <a:pt x="620" y="5883"/>
                  </a:cubicBezTo>
                  <a:lnTo>
                    <a:pt x="9741" y="5883"/>
                  </a:lnTo>
                  <a:cubicBezTo>
                    <a:pt x="10098" y="5883"/>
                    <a:pt x="10360" y="5597"/>
                    <a:pt x="10360" y="5264"/>
                  </a:cubicBezTo>
                  <a:lnTo>
                    <a:pt x="10360" y="620"/>
                  </a:lnTo>
                  <a:cubicBezTo>
                    <a:pt x="10360" y="286"/>
                    <a:pt x="10098" y="1"/>
                    <a:pt x="9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47"/>
          <p:cNvGrpSpPr/>
          <p:nvPr/>
        </p:nvGrpSpPr>
        <p:grpSpPr>
          <a:xfrm>
            <a:off x="4693818" y="2748824"/>
            <a:ext cx="360045" cy="344243"/>
            <a:chOff x="4781410" y="2831272"/>
            <a:chExt cx="380758" cy="364047"/>
          </a:xfrm>
        </p:grpSpPr>
        <p:sp>
          <p:nvSpPr>
            <p:cNvPr id="804" name="Google Shape;804;p47"/>
            <p:cNvSpPr/>
            <p:nvPr/>
          </p:nvSpPr>
          <p:spPr>
            <a:xfrm>
              <a:off x="4781410" y="3122729"/>
              <a:ext cx="85048" cy="72591"/>
            </a:xfrm>
            <a:custGeom>
              <a:rect b="b" l="l" r="r" t="t"/>
              <a:pathLst>
                <a:path extrusionOk="0" h="2058" w="2411">
                  <a:moveTo>
                    <a:pt x="1315" y="1"/>
                  </a:moveTo>
                  <a:lnTo>
                    <a:pt x="648" y="691"/>
                  </a:lnTo>
                  <a:cubicBezTo>
                    <a:pt x="0" y="1232"/>
                    <a:pt x="550" y="2058"/>
                    <a:pt x="1166" y="2058"/>
                  </a:cubicBezTo>
                  <a:cubicBezTo>
                    <a:pt x="1364" y="2058"/>
                    <a:pt x="1570" y="1972"/>
                    <a:pt x="1744" y="1763"/>
                  </a:cubicBezTo>
                  <a:lnTo>
                    <a:pt x="2411" y="1096"/>
                  </a:lnTo>
                  <a:lnTo>
                    <a:pt x="13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7"/>
            <p:cNvSpPr/>
            <p:nvPr/>
          </p:nvSpPr>
          <p:spPr>
            <a:xfrm>
              <a:off x="5029393" y="2942134"/>
              <a:ext cx="58839" cy="87405"/>
            </a:xfrm>
            <a:custGeom>
              <a:rect b="b" l="l" r="r" t="t"/>
              <a:pathLst>
                <a:path extrusionOk="0" h="2478" w="1668">
                  <a:moveTo>
                    <a:pt x="1" y="1"/>
                  </a:moveTo>
                  <a:cubicBezTo>
                    <a:pt x="96" y="1287"/>
                    <a:pt x="310" y="1810"/>
                    <a:pt x="834" y="2477"/>
                  </a:cubicBezTo>
                  <a:cubicBezTo>
                    <a:pt x="1358" y="1834"/>
                    <a:pt x="1572" y="1287"/>
                    <a:pt x="1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7"/>
            <p:cNvSpPr/>
            <p:nvPr/>
          </p:nvSpPr>
          <p:spPr>
            <a:xfrm>
              <a:off x="5029393" y="2831272"/>
              <a:ext cx="58839" cy="87370"/>
            </a:xfrm>
            <a:custGeom>
              <a:rect b="b" l="l" r="r" t="t"/>
              <a:pathLst>
                <a:path extrusionOk="0" h="2477" w="1668">
                  <a:moveTo>
                    <a:pt x="834" y="0"/>
                  </a:moveTo>
                  <a:cubicBezTo>
                    <a:pt x="310" y="667"/>
                    <a:pt x="96" y="1191"/>
                    <a:pt x="1" y="2477"/>
                  </a:cubicBezTo>
                  <a:lnTo>
                    <a:pt x="1668" y="2477"/>
                  </a:lnTo>
                  <a:cubicBezTo>
                    <a:pt x="1644" y="1786"/>
                    <a:pt x="1477" y="1096"/>
                    <a:pt x="1168" y="476"/>
                  </a:cubicBezTo>
                  <a:cubicBezTo>
                    <a:pt x="1072" y="310"/>
                    <a:pt x="953" y="143"/>
                    <a:pt x="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7"/>
            <p:cNvSpPr/>
            <p:nvPr/>
          </p:nvSpPr>
          <p:spPr>
            <a:xfrm>
              <a:off x="4957150" y="2832084"/>
              <a:ext cx="72278" cy="86559"/>
            </a:xfrm>
            <a:custGeom>
              <a:rect b="b" l="l" r="r" t="t"/>
              <a:pathLst>
                <a:path extrusionOk="0" h="2454" w="2049">
                  <a:moveTo>
                    <a:pt x="2049" y="1"/>
                  </a:moveTo>
                  <a:cubicBezTo>
                    <a:pt x="929" y="334"/>
                    <a:pt x="120" y="1311"/>
                    <a:pt x="1" y="2454"/>
                  </a:cubicBezTo>
                  <a:lnTo>
                    <a:pt x="1406" y="2454"/>
                  </a:lnTo>
                  <a:cubicBezTo>
                    <a:pt x="1406" y="1596"/>
                    <a:pt x="1644" y="763"/>
                    <a:pt x="2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7"/>
            <p:cNvSpPr/>
            <p:nvPr/>
          </p:nvSpPr>
          <p:spPr>
            <a:xfrm>
              <a:off x="5087350" y="2942134"/>
              <a:ext cx="73125" cy="88252"/>
            </a:xfrm>
            <a:custGeom>
              <a:rect b="b" l="l" r="r" t="t"/>
              <a:pathLst>
                <a:path extrusionOk="0" h="2502" w="2073">
                  <a:moveTo>
                    <a:pt x="692" y="1"/>
                  </a:moveTo>
                  <a:cubicBezTo>
                    <a:pt x="668" y="882"/>
                    <a:pt x="430" y="1739"/>
                    <a:pt x="1" y="2501"/>
                  </a:cubicBezTo>
                  <a:cubicBezTo>
                    <a:pt x="1120" y="2168"/>
                    <a:pt x="1954" y="1191"/>
                    <a:pt x="2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7"/>
            <p:cNvSpPr/>
            <p:nvPr/>
          </p:nvSpPr>
          <p:spPr>
            <a:xfrm>
              <a:off x="4844588" y="3011868"/>
              <a:ext cx="132775" cy="132730"/>
            </a:xfrm>
            <a:custGeom>
              <a:rect b="b" l="l" r="r" t="t"/>
              <a:pathLst>
                <a:path extrusionOk="0" h="3763" w="3764">
                  <a:moveTo>
                    <a:pt x="3311" y="0"/>
                  </a:moveTo>
                  <a:lnTo>
                    <a:pt x="2263" y="1024"/>
                  </a:lnTo>
                  <a:lnTo>
                    <a:pt x="2263" y="1048"/>
                  </a:lnTo>
                  <a:lnTo>
                    <a:pt x="2049" y="834"/>
                  </a:lnTo>
                  <a:cubicBezTo>
                    <a:pt x="2013" y="810"/>
                    <a:pt x="1977" y="798"/>
                    <a:pt x="1944" y="798"/>
                  </a:cubicBezTo>
                  <a:cubicBezTo>
                    <a:pt x="1912" y="798"/>
                    <a:pt x="1882" y="810"/>
                    <a:pt x="1858" y="834"/>
                  </a:cubicBezTo>
                  <a:lnTo>
                    <a:pt x="1" y="2691"/>
                  </a:lnTo>
                  <a:lnTo>
                    <a:pt x="1096" y="3763"/>
                  </a:lnTo>
                  <a:lnTo>
                    <a:pt x="2954" y="1905"/>
                  </a:lnTo>
                  <a:cubicBezTo>
                    <a:pt x="3001" y="1858"/>
                    <a:pt x="3001" y="1786"/>
                    <a:pt x="2954" y="1739"/>
                  </a:cubicBezTo>
                  <a:lnTo>
                    <a:pt x="2739" y="1524"/>
                  </a:lnTo>
                  <a:lnTo>
                    <a:pt x="2739" y="1500"/>
                  </a:lnTo>
                  <a:lnTo>
                    <a:pt x="3763" y="476"/>
                  </a:lnTo>
                  <a:cubicBezTo>
                    <a:pt x="3597" y="334"/>
                    <a:pt x="3454" y="167"/>
                    <a:pt x="3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7"/>
            <p:cNvSpPr/>
            <p:nvPr/>
          </p:nvSpPr>
          <p:spPr>
            <a:xfrm>
              <a:off x="5089043" y="2832084"/>
              <a:ext cx="73125" cy="86559"/>
            </a:xfrm>
            <a:custGeom>
              <a:rect b="b" l="l" r="r" t="t"/>
              <a:pathLst>
                <a:path extrusionOk="0" h="2454" w="2073">
                  <a:moveTo>
                    <a:pt x="1" y="1"/>
                  </a:moveTo>
                  <a:cubicBezTo>
                    <a:pt x="429" y="763"/>
                    <a:pt x="644" y="1596"/>
                    <a:pt x="667" y="2454"/>
                  </a:cubicBezTo>
                  <a:lnTo>
                    <a:pt x="2072" y="2454"/>
                  </a:lnTo>
                  <a:cubicBezTo>
                    <a:pt x="1977" y="1811"/>
                    <a:pt x="1691" y="1192"/>
                    <a:pt x="1239" y="739"/>
                  </a:cubicBezTo>
                  <a:cubicBezTo>
                    <a:pt x="882" y="406"/>
                    <a:pt x="453" y="144"/>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7"/>
            <p:cNvSpPr/>
            <p:nvPr/>
          </p:nvSpPr>
          <p:spPr>
            <a:xfrm>
              <a:off x="4956303" y="2942134"/>
              <a:ext cx="73125" cy="88252"/>
            </a:xfrm>
            <a:custGeom>
              <a:rect b="b" l="l" r="r" t="t"/>
              <a:pathLst>
                <a:path extrusionOk="0" h="2502" w="2073">
                  <a:moveTo>
                    <a:pt x="1" y="1"/>
                  </a:moveTo>
                  <a:cubicBezTo>
                    <a:pt x="144" y="1167"/>
                    <a:pt x="953" y="2168"/>
                    <a:pt x="2073" y="2501"/>
                  </a:cubicBezTo>
                  <a:cubicBezTo>
                    <a:pt x="1644" y="1739"/>
                    <a:pt x="1406" y="882"/>
                    <a:pt x="1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47"/>
          <p:cNvGrpSpPr/>
          <p:nvPr/>
        </p:nvGrpSpPr>
        <p:grpSpPr>
          <a:xfrm>
            <a:off x="4716233" y="2121531"/>
            <a:ext cx="324921" cy="343376"/>
            <a:chOff x="4805115" y="2167891"/>
            <a:chExt cx="343614" cy="363130"/>
          </a:xfrm>
        </p:grpSpPr>
        <p:sp>
          <p:nvSpPr>
            <p:cNvPr id="813" name="Google Shape;813;p47"/>
            <p:cNvSpPr/>
            <p:nvPr/>
          </p:nvSpPr>
          <p:spPr>
            <a:xfrm>
              <a:off x="5101636" y="2266196"/>
              <a:ext cx="47092" cy="63843"/>
            </a:xfrm>
            <a:custGeom>
              <a:rect b="b" l="l" r="r" t="t"/>
              <a:pathLst>
                <a:path extrusionOk="0" h="1810" w="1335">
                  <a:moveTo>
                    <a:pt x="191" y="0"/>
                  </a:moveTo>
                  <a:cubicBezTo>
                    <a:pt x="72" y="0"/>
                    <a:pt x="1" y="72"/>
                    <a:pt x="1" y="191"/>
                  </a:cubicBezTo>
                  <a:lnTo>
                    <a:pt x="1" y="1810"/>
                  </a:lnTo>
                  <a:lnTo>
                    <a:pt x="1334" y="1810"/>
                  </a:lnTo>
                  <a:lnTo>
                    <a:pt x="1334" y="191"/>
                  </a:lnTo>
                  <a:cubicBezTo>
                    <a:pt x="1334" y="72"/>
                    <a:pt x="1263" y="0"/>
                    <a:pt x="1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7"/>
            <p:cNvSpPr/>
            <p:nvPr/>
          </p:nvSpPr>
          <p:spPr>
            <a:xfrm>
              <a:off x="4805115" y="2408132"/>
              <a:ext cx="206676" cy="114283"/>
            </a:xfrm>
            <a:custGeom>
              <a:rect b="b" l="l" r="r" t="t"/>
              <a:pathLst>
                <a:path extrusionOk="0" h="3240" w="5859">
                  <a:moveTo>
                    <a:pt x="0" y="1"/>
                  </a:moveTo>
                  <a:lnTo>
                    <a:pt x="0" y="310"/>
                  </a:lnTo>
                  <a:cubicBezTo>
                    <a:pt x="0" y="1930"/>
                    <a:pt x="1310" y="3239"/>
                    <a:pt x="2929" y="3239"/>
                  </a:cubicBezTo>
                  <a:cubicBezTo>
                    <a:pt x="4549" y="3239"/>
                    <a:pt x="5859" y="1930"/>
                    <a:pt x="5859" y="310"/>
                  </a:cubicBezTo>
                  <a:lnTo>
                    <a:pt x="5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7"/>
            <p:cNvSpPr/>
            <p:nvPr/>
          </p:nvSpPr>
          <p:spPr>
            <a:xfrm>
              <a:off x="4902544" y="2167891"/>
              <a:ext cx="246184" cy="363130"/>
            </a:xfrm>
            <a:custGeom>
              <a:rect b="b" l="l" r="r" t="t"/>
              <a:pathLst>
                <a:path extrusionOk="0" h="10295" w="6979">
                  <a:moveTo>
                    <a:pt x="1834" y="1"/>
                  </a:moveTo>
                  <a:cubicBezTo>
                    <a:pt x="1025" y="1"/>
                    <a:pt x="310" y="477"/>
                    <a:pt x="1" y="1215"/>
                  </a:cubicBezTo>
                  <a:lnTo>
                    <a:pt x="167" y="1215"/>
                  </a:lnTo>
                  <a:cubicBezTo>
                    <a:pt x="334" y="1215"/>
                    <a:pt x="501" y="1239"/>
                    <a:pt x="668" y="1263"/>
                  </a:cubicBezTo>
                  <a:cubicBezTo>
                    <a:pt x="906" y="858"/>
                    <a:pt x="1358" y="620"/>
                    <a:pt x="1834" y="620"/>
                  </a:cubicBezTo>
                  <a:lnTo>
                    <a:pt x="2739" y="620"/>
                  </a:lnTo>
                  <a:cubicBezTo>
                    <a:pt x="3478" y="620"/>
                    <a:pt x="4097" y="1215"/>
                    <a:pt x="4097" y="1954"/>
                  </a:cubicBezTo>
                  <a:lnTo>
                    <a:pt x="4097" y="9098"/>
                  </a:lnTo>
                  <a:cubicBezTo>
                    <a:pt x="4133" y="9896"/>
                    <a:pt x="4740" y="10295"/>
                    <a:pt x="5350" y="10295"/>
                  </a:cubicBezTo>
                  <a:cubicBezTo>
                    <a:pt x="5960" y="10295"/>
                    <a:pt x="6574" y="9896"/>
                    <a:pt x="6621" y="9098"/>
                  </a:cubicBezTo>
                  <a:lnTo>
                    <a:pt x="6621" y="6121"/>
                  </a:lnTo>
                  <a:cubicBezTo>
                    <a:pt x="6836" y="6002"/>
                    <a:pt x="6978" y="5788"/>
                    <a:pt x="6978" y="5526"/>
                  </a:cubicBezTo>
                  <a:lnTo>
                    <a:pt x="6978" y="5192"/>
                  </a:lnTo>
                  <a:lnTo>
                    <a:pt x="5645" y="5192"/>
                  </a:lnTo>
                  <a:lnTo>
                    <a:pt x="5645" y="5526"/>
                  </a:lnTo>
                  <a:cubicBezTo>
                    <a:pt x="5645" y="5788"/>
                    <a:pt x="5788" y="6002"/>
                    <a:pt x="6002" y="6121"/>
                  </a:cubicBezTo>
                  <a:lnTo>
                    <a:pt x="6002" y="9098"/>
                  </a:lnTo>
                  <a:cubicBezTo>
                    <a:pt x="5978" y="9503"/>
                    <a:pt x="5669" y="9705"/>
                    <a:pt x="5356" y="9705"/>
                  </a:cubicBezTo>
                  <a:cubicBezTo>
                    <a:pt x="5043" y="9705"/>
                    <a:pt x="4728" y="9503"/>
                    <a:pt x="4692" y="9098"/>
                  </a:cubicBezTo>
                  <a:lnTo>
                    <a:pt x="4692" y="1954"/>
                  </a:lnTo>
                  <a:cubicBezTo>
                    <a:pt x="4692" y="882"/>
                    <a:pt x="3835" y="1"/>
                    <a:pt x="2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7"/>
            <p:cNvSpPr/>
            <p:nvPr/>
          </p:nvSpPr>
          <p:spPr>
            <a:xfrm>
              <a:off x="4889105" y="2301468"/>
              <a:ext cx="45399" cy="38659"/>
            </a:xfrm>
            <a:custGeom>
              <a:rect b="b" l="l" r="r" t="t"/>
              <a:pathLst>
                <a:path extrusionOk="0" h="1096" w="1287">
                  <a:moveTo>
                    <a:pt x="548" y="0"/>
                  </a:moveTo>
                  <a:cubicBezTo>
                    <a:pt x="239" y="0"/>
                    <a:pt x="1" y="238"/>
                    <a:pt x="1" y="548"/>
                  </a:cubicBezTo>
                  <a:cubicBezTo>
                    <a:pt x="1" y="871"/>
                    <a:pt x="274" y="1095"/>
                    <a:pt x="554" y="1095"/>
                  </a:cubicBezTo>
                  <a:cubicBezTo>
                    <a:pt x="687" y="1095"/>
                    <a:pt x="822" y="1044"/>
                    <a:pt x="929" y="929"/>
                  </a:cubicBezTo>
                  <a:cubicBezTo>
                    <a:pt x="1287" y="596"/>
                    <a:pt x="1049" y="0"/>
                    <a:pt x="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7"/>
            <p:cNvSpPr/>
            <p:nvPr/>
          </p:nvSpPr>
          <p:spPr>
            <a:xfrm>
              <a:off x="4805115" y="2231734"/>
              <a:ext cx="92421" cy="154599"/>
            </a:xfrm>
            <a:custGeom>
              <a:rect b="b" l="l" r="r" t="t"/>
              <a:pathLst>
                <a:path extrusionOk="0" h="4383" w="2620">
                  <a:moveTo>
                    <a:pt x="2620" y="1"/>
                  </a:moveTo>
                  <a:cubicBezTo>
                    <a:pt x="1143" y="167"/>
                    <a:pt x="0" y="1430"/>
                    <a:pt x="0" y="2930"/>
                  </a:cubicBezTo>
                  <a:lnTo>
                    <a:pt x="0" y="4383"/>
                  </a:lnTo>
                  <a:lnTo>
                    <a:pt x="2620" y="4383"/>
                  </a:lnTo>
                  <a:lnTo>
                    <a:pt x="2620" y="3644"/>
                  </a:lnTo>
                  <a:cubicBezTo>
                    <a:pt x="1477" y="3335"/>
                    <a:pt x="1477" y="1715"/>
                    <a:pt x="2620" y="1406"/>
                  </a:cubicBezTo>
                  <a:lnTo>
                    <a:pt x="2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7"/>
            <p:cNvSpPr/>
            <p:nvPr/>
          </p:nvSpPr>
          <p:spPr>
            <a:xfrm>
              <a:off x="4919371" y="2231734"/>
              <a:ext cx="92421" cy="154599"/>
            </a:xfrm>
            <a:custGeom>
              <a:rect b="b" l="l" r="r" t="t"/>
              <a:pathLst>
                <a:path extrusionOk="0" h="4383" w="2620">
                  <a:moveTo>
                    <a:pt x="0" y="1"/>
                  </a:moveTo>
                  <a:lnTo>
                    <a:pt x="0" y="1406"/>
                  </a:lnTo>
                  <a:cubicBezTo>
                    <a:pt x="1143" y="1715"/>
                    <a:pt x="1143" y="3335"/>
                    <a:pt x="0" y="3644"/>
                  </a:cubicBezTo>
                  <a:lnTo>
                    <a:pt x="0" y="4383"/>
                  </a:lnTo>
                  <a:lnTo>
                    <a:pt x="2620" y="4383"/>
                  </a:lnTo>
                  <a:lnTo>
                    <a:pt x="2620" y="2930"/>
                  </a:lnTo>
                  <a:cubicBezTo>
                    <a:pt x="2620" y="1430"/>
                    <a:pt x="1477" y="16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47"/>
          <p:cNvGrpSpPr/>
          <p:nvPr/>
        </p:nvGrpSpPr>
        <p:grpSpPr>
          <a:xfrm>
            <a:off x="4705893" y="1500642"/>
            <a:ext cx="345569" cy="309789"/>
            <a:chOff x="4794180" y="1511282"/>
            <a:chExt cx="365449" cy="327611"/>
          </a:xfrm>
        </p:grpSpPr>
        <p:sp>
          <p:nvSpPr>
            <p:cNvPr id="820" name="Google Shape;820;p47"/>
            <p:cNvSpPr/>
            <p:nvPr/>
          </p:nvSpPr>
          <p:spPr>
            <a:xfrm>
              <a:off x="4936161" y="1766620"/>
              <a:ext cx="81521" cy="18518"/>
            </a:xfrm>
            <a:custGeom>
              <a:rect b="b" l="l" r="r" t="t"/>
              <a:pathLst>
                <a:path extrusionOk="0" h="525" w="2311">
                  <a:moveTo>
                    <a:pt x="0" y="1"/>
                  </a:moveTo>
                  <a:lnTo>
                    <a:pt x="0" y="405"/>
                  </a:lnTo>
                  <a:cubicBezTo>
                    <a:pt x="0" y="477"/>
                    <a:pt x="48" y="525"/>
                    <a:pt x="96" y="525"/>
                  </a:cubicBezTo>
                  <a:lnTo>
                    <a:pt x="2215" y="525"/>
                  </a:lnTo>
                  <a:cubicBezTo>
                    <a:pt x="2263" y="525"/>
                    <a:pt x="2310" y="477"/>
                    <a:pt x="2310" y="429"/>
                  </a:cubicBezTo>
                  <a:lnTo>
                    <a:pt x="23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7"/>
            <p:cNvSpPr/>
            <p:nvPr/>
          </p:nvSpPr>
          <p:spPr>
            <a:xfrm>
              <a:off x="4806773" y="1511282"/>
              <a:ext cx="340263" cy="232693"/>
            </a:xfrm>
            <a:custGeom>
              <a:rect b="b" l="l" r="r" t="t"/>
              <a:pathLst>
                <a:path extrusionOk="0" h="6597" w="9646">
                  <a:moveTo>
                    <a:pt x="5288" y="762"/>
                  </a:moveTo>
                  <a:cubicBezTo>
                    <a:pt x="5693" y="762"/>
                    <a:pt x="5693" y="1405"/>
                    <a:pt x="5288" y="1405"/>
                  </a:cubicBezTo>
                  <a:lnTo>
                    <a:pt x="4383" y="1405"/>
                  </a:lnTo>
                  <a:cubicBezTo>
                    <a:pt x="3954" y="1405"/>
                    <a:pt x="3954" y="762"/>
                    <a:pt x="4383" y="762"/>
                  </a:cubicBezTo>
                  <a:close/>
                  <a:moveTo>
                    <a:pt x="7645" y="2834"/>
                  </a:moveTo>
                  <a:cubicBezTo>
                    <a:pt x="7836" y="2834"/>
                    <a:pt x="7979" y="3001"/>
                    <a:pt x="7955" y="3191"/>
                  </a:cubicBezTo>
                  <a:lnTo>
                    <a:pt x="7860" y="4191"/>
                  </a:lnTo>
                  <a:cubicBezTo>
                    <a:pt x="7836" y="4358"/>
                    <a:pt x="7693" y="4477"/>
                    <a:pt x="7526" y="4477"/>
                  </a:cubicBezTo>
                  <a:lnTo>
                    <a:pt x="7502" y="4477"/>
                  </a:lnTo>
                  <a:cubicBezTo>
                    <a:pt x="7312" y="4477"/>
                    <a:pt x="7169" y="4310"/>
                    <a:pt x="7193" y="4144"/>
                  </a:cubicBezTo>
                  <a:lnTo>
                    <a:pt x="7217" y="3953"/>
                  </a:lnTo>
                  <a:lnTo>
                    <a:pt x="5550" y="5406"/>
                  </a:lnTo>
                  <a:cubicBezTo>
                    <a:pt x="5496" y="5459"/>
                    <a:pt x="5420" y="5490"/>
                    <a:pt x="5343" y="5490"/>
                  </a:cubicBezTo>
                  <a:cubicBezTo>
                    <a:pt x="5282" y="5490"/>
                    <a:pt x="5221" y="5472"/>
                    <a:pt x="5169" y="5430"/>
                  </a:cubicBezTo>
                  <a:lnTo>
                    <a:pt x="3406" y="4215"/>
                  </a:lnTo>
                  <a:lnTo>
                    <a:pt x="2049" y="5716"/>
                  </a:lnTo>
                  <a:cubicBezTo>
                    <a:pt x="1979" y="5791"/>
                    <a:pt x="1898" y="5823"/>
                    <a:pt x="1819" y="5823"/>
                  </a:cubicBezTo>
                  <a:cubicBezTo>
                    <a:pt x="1576" y="5823"/>
                    <a:pt x="1357" y="5521"/>
                    <a:pt x="1573" y="5287"/>
                  </a:cubicBezTo>
                  <a:lnTo>
                    <a:pt x="1596" y="5287"/>
                  </a:lnTo>
                  <a:lnTo>
                    <a:pt x="3144" y="3572"/>
                  </a:lnTo>
                  <a:cubicBezTo>
                    <a:pt x="3200" y="3503"/>
                    <a:pt x="3288" y="3466"/>
                    <a:pt x="3380" y="3466"/>
                  </a:cubicBezTo>
                  <a:cubicBezTo>
                    <a:pt x="3445" y="3466"/>
                    <a:pt x="3513" y="3485"/>
                    <a:pt x="3573" y="3525"/>
                  </a:cubicBezTo>
                  <a:lnTo>
                    <a:pt x="5335" y="4739"/>
                  </a:lnTo>
                  <a:lnTo>
                    <a:pt x="6788" y="3477"/>
                  </a:lnTo>
                  <a:lnTo>
                    <a:pt x="6526" y="3477"/>
                  </a:lnTo>
                  <a:cubicBezTo>
                    <a:pt x="6145" y="3453"/>
                    <a:pt x="6145" y="2882"/>
                    <a:pt x="6526" y="2834"/>
                  </a:cubicBezTo>
                  <a:close/>
                  <a:moveTo>
                    <a:pt x="358" y="0"/>
                  </a:moveTo>
                  <a:cubicBezTo>
                    <a:pt x="168" y="0"/>
                    <a:pt x="1" y="167"/>
                    <a:pt x="1" y="357"/>
                  </a:cubicBezTo>
                  <a:lnTo>
                    <a:pt x="1" y="6597"/>
                  </a:lnTo>
                  <a:lnTo>
                    <a:pt x="9646" y="6597"/>
                  </a:lnTo>
                  <a:lnTo>
                    <a:pt x="9646" y="357"/>
                  </a:lnTo>
                  <a:cubicBezTo>
                    <a:pt x="9646" y="167"/>
                    <a:pt x="9479" y="0"/>
                    <a:pt x="9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7"/>
            <p:cNvSpPr/>
            <p:nvPr/>
          </p:nvSpPr>
          <p:spPr>
            <a:xfrm>
              <a:off x="4794180" y="1766620"/>
              <a:ext cx="365449" cy="72273"/>
            </a:xfrm>
            <a:custGeom>
              <a:rect b="b" l="l" r="r" t="t"/>
              <a:pathLst>
                <a:path extrusionOk="0" h="2049" w="10360">
                  <a:moveTo>
                    <a:pt x="167" y="1"/>
                  </a:moveTo>
                  <a:cubicBezTo>
                    <a:pt x="72" y="1"/>
                    <a:pt x="1" y="72"/>
                    <a:pt x="1" y="167"/>
                  </a:cubicBezTo>
                  <a:lnTo>
                    <a:pt x="1" y="1144"/>
                  </a:lnTo>
                  <a:cubicBezTo>
                    <a:pt x="1" y="1644"/>
                    <a:pt x="406" y="2049"/>
                    <a:pt x="906" y="2049"/>
                  </a:cubicBezTo>
                  <a:lnTo>
                    <a:pt x="9455" y="2049"/>
                  </a:lnTo>
                  <a:cubicBezTo>
                    <a:pt x="9955" y="2049"/>
                    <a:pt x="10360" y="1644"/>
                    <a:pt x="10360" y="1144"/>
                  </a:cubicBezTo>
                  <a:lnTo>
                    <a:pt x="10360" y="167"/>
                  </a:lnTo>
                  <a:cubicBezTo>
                    <a:pt x="10360" y="72"/>
                    <a:pt x="10289" y="1"/>
                    <a:pt x="10193" y="1"/>
                  </a:cubicBezTo>
                  <a:lnTo>
                    <a:pt x="6978" y="1"/>
                  </a:lnTo>
                  <a:lnTo>
                    <a:pt x="6978" y="405"/>
                  </a:lnTo>
                  <a:cubicBezTo>
                    <a:pt x="6978" y="834"/>
                    <a:pt x="6645" y="1168"/>
                    <a:pt x="6240" y="1168"/>
                  </a:cubicBezTo>
                  <a:lnTo>
                    <a:pt x="4121" y="1168"/>
                  </a:lnTo>
                  <a:cubicBezTo>
                    <a:pt x="3716" y="1168"/>
                    <a:pt x="3382" y="834"/>
                    <a:pt x="3382" y="405"/>
                  </a:cubicBezTo>
                  <a:lnTo>
                    <a:pt x="3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47"/>
          <p:cNvGrpSpPr/>
          <p:nvPr/>
        </p:nvGrpSpPr>
        <p:grpSpPr>
          <a:xfrm>
            <a:off x="4093339" y="4024791"/>
            <a:ext cx="346369" cy="346345"/>
            <a:chOff x="3985218" y="4180645"/>
            <a:chExt cx="366296" cy="366270"/>
          </a:xfrm>
        </p:grpSpPr>
        <p:sp>
          <p:nvSpPr>
            <p:cNvPr id="824" name="Google Shape;824;p47"/>
            <p:cNvSpPr/>
            <p:nvPr/>
          </p:nvSpPr>
          <p:spPr>
            <a:xfrm>
              <a:off x="4086845" y="4472666"/>
              <a:ext cx="19366" cy="19647"/>
            </a:xfrm>
            <a:custGeom>
              <a:rect b="b" l="l" r="r" t="t"/>
              <a:pathLst>
                <a:path extrusionOk="0" h="557" w="549">
                  <a:moveTo>
                    <a:pt x="271" y="0"/>
                  </a:moveTo>
                  <a:cubicBezTo>
                    <a:pt x="148" y="0"/>
                    <a:pt x="29" y="83"/>
                    <a:pt x="1" y="223"/>
                  </a:cubicBezTo>
                  <a:cubicBezTo>
                    <a:pt x="1" y="295"/>
                    <a:pt x="1" y="366"/>
                    <a:pt x="49" y="438"/>
                  </a:cubicBezTo>
                  <a:cubicBezTo>
                    <a:pt x="96" y="485"/>
                    <a:pt x="144" y="533"/>
                    <a:pt x="239" y="557"/>
                  </a:cubicBezTo>
                  <a:cubicBezTo>
                    <a:pt x="310" y="557"/>
                    <a:pt x="382" y="557"/>
                    <a:pt x="430" y="509"/>
                  </a:cubicBezTo>
                  <a:cubicBezTo>
                    <a:pt x="501" y="461"/>
                    <a:pt x="525" y="390"/>
                    <a:pt x="549" y="318"/>
                  </a:cubicBezTo>
                  <a:cubicBezTo>
                    <a:pt x="549" y="247"/>
                    <a:pt x="549" y="176"/>
                    <a:pt x="501" y="128"/>
                  </a:cubicBezTo>
                  <a:cubicBezTo>
                    <a:pt x="442" y="40"/>
                    <a:pt x="356" y="0"/>
                    <a:pt x="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7"/>
            <p:cNvSpPr/>
            <p:nvPr/>
          </p:nvSpPr>
          <p:spPr>
            <a:xfrm>
              <a:off x="4130128" y="4375031"/>
              <a:ext cx="21447" cy="19188"/>
            </a:xfrm>
            <a:custGeom>
              <a:rect b="b" l="l" r="r" t="t"/>
              <a:pathLst>
                <a:path extrusionOk="0" h="544" w="608">
                  <a:moveTo>
                    <a:pt x="317" y="1"/>
                  </a:moveTo>
                  <a:cubicBezTo>
                    <a:pt x="191" y="1"/>
                    <a:pt x="65" y="84"/>
                    <a:pt x="36" y="229"/>
                  </a:cubicBezTo>
                  <a:cubicBezTo>
                    <a:pt x="1" y="406"/>
                    <a:pt x="137" y="544"/>
                    <a:pt x="297" y="544"/>
                  </a:cubicBezTo>
                  <a:cubicBezTo>
                    <a:pt x="352" y="544"/>
                    <a:pt x="410" y="527"/>
                    <a:pt x="465" y="491"/>
                  </a:cubicBezTo>
                  <a:cubicBezTo>
                    <a:pt x="584" y="395"/>
                    <a:pt x="608" y="229"/>
                    <a:pt x="536" y="110"/>
                  </a:cubicBezTo>
                  <a:cubicBezTo>
                    <a:pt x="480" y="35"/>
                    <a:pt x="399" y="1"/>
                    <a:pt x="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7"/>
            <p:cNvSpPr/>
            <p:nvPr/>
          </p:nvSpPr>
          <p:spPr>
            <a:xfrm>
              <a:off x="4149035" y="4279443"/>
              <a:ext cx="21024" cy="19682"/>
            </a:xfrm>
            <a:custGeom>
              <a:rect b="b" l="l" r="r" t="t"/>
              <a:pathLst>
                <a:path extrusionOk="0" h="558" w="596">
                  <a:moveTo>
                    <a:pt x="308" y="0"/>
                  </a:moveTo>
                  <a:cubicBezTo>
                    <a:pt x="250" y="0"/>
                    <a:pt x="191" y="19"/>
                    <a:pt x="143" y="57"/>
                  </a:cubicBezTo>
                  <a:cubicBezTo>
                    <a:pt x="24" y="129"/>
                    <a:pt x="0" y="295"/>
                    <a:pt x="72" y="438"/>
                  </a:cubicBezTo>
                  <a:cubicBezTo>
                    <a:pt x="119" y="486"/>
                    <a:pt x="191" y="534"/>
                    <a:pt x="262" y="557"/>
                  </a:cubicBezTo>
                  <a:cubicBezTo>
                    <a:pt x="405" y="557"/>
                    <a:pt x="548" y="462"/>
                    <a:pt x="572" y="319"/>
                  </a:cubicBezTo>
                  <a:cubicBezTo>
                    <a:pt x="596" y="248"/>
                    <a:pt x="572" y="176"/>
                    <a:pt x="524" y="129"/>
                  </a:cubicBezTo>
                  <a:cubicBezTo>
                    <a:pt x="481" y="43"/>
                    <a:pt x="395" y="0"/>
                    <a:pt x="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7"/>
            <p:cNvSpPr/>
            <p:nvPr/>
          </p:nvSpPr>
          <p:spPr>
            <a:xfrm>
              <a:off x="4312817" y="4206676"/>
              <a:ext cx="38697" cy="340239"/>
            </a:xfrm>
            <a:custGeom>
              <a:rect b="b" l="l" r="r" t="t"/>
              <a:pathLst>
                <a:path extrusionOk="0" h="9646" w="1097">
                  <a:moveTo>
                    <a:pt x="1" y="1"/>
                  </a:moveTo>
                  <a:cubicBezTo>
                    <a:pt x="25" y="72"/>
                    <a:pt x="25" y="144"/>
                    <a:pt x="25" y="215"/>
                  </a:cubicBezTo>
                  <a:lnTo>
                    <a:pt x="25" y="9431"/>
                  </a:lnTo>
                  <a:cubicBezTo>
                    <a:pt x="25" y="9503"/>
                    <a:pt x="25" y="9574"/>
                    <a:pt x="1" y="9646"/>
                  </a:cubicBezTo>
                  <a:lnTo>
                    <a:pt x="882" y="9646"/>
                  </a:lnTo>
                  <a:cubicBezTo>
                    <a:pt x="954" y="9646"/>
                    <a:pt x="1001" y="9622"/>
                    <a:pt x="1049" y="9574"/>
                  </a:cubicBezTo>
                  <a:cubicBezTo>
                    <a:pt x="1073" y="9550"/>
                    <a:pt x="1096" y="9479"/>
                    <a:pt x="1096" y="9431"/>
                  </a:cubicBezTo>
                  <a:lnTo>
                    <a:pt x="1096" y="191"/>
                  </a:lnTo>
                  <a:cubicBezTo>
                    <a:pt x="1096" y="72"/>
                    <a:pt x="1001"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7"/>
            <p:cNvSpPr/>
            <p:nvPr/>
          </p:nvSpPr>
          <p:spPr>
            <a:xfrm>
              <a:off x="4059154" y="4180645"/>
              <a:ext cx="91574" cy="31957"/>
            </a:xfrm>
            <a:custGeom>
              <a:rect b="b" l="l" r="r" t="t"/>
              <a:pathLst>
                <a:path extrusionOk="0" h="906" w="2596">
                  <a:moveTo>
                    <a:pt x="143" y="1"/>
                  </a:moveTo>
                  <a:cubicBezTo>
                    <a:pt x="71" y="1"/>
                    <a:pt x="0" y="72"/>
                    <a:pt x="0" y="143"/>
                  </a:cubicBezTo>
                  <a:lnTo>
                    <a:pt x="0" y="786"/>
                  </a:lnTo>
                  <a:cubicBezTo>
                    <a:pt x="0" y="834"/>
                    <a:pt x="71" y="905"/>
                    <a:pt x="143" y="905"/>
                  </a:cubicBezTo>
                  <a:lnTo>
                    <a:pt x="2477" y="905"/>
                  </a:lnTo>
                  <a:cubicBezTo>
                    <a:pt x="2524" y="905"/>
                    <a:pt x="2596" y="834"/>
                    <a:pt x="2596" y="786"/>
                  </a:cubicBezTo>
                  <a:lnTo>
                    <a:pt x="2596" y="143"/>
                  </a:lnTo>
                  <a:cubicBezTo>
                    <a:pt x="2596" y="72"/>
                    <a:pt x="2548" y="1"/>
                    <a:pt x="2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7"/>
            <p:cNvSpPr/>
            <p:nvPr/>
          </p:nvSpPr>
          <p:spPr>
            <a:xfrm>
              <a:off x="4032240" y="4393973"/>
              <a:ext cx="21906" cy="19118"/>
            </a:xfrm>
            <a:custGeom>
              <a:rect b="b" l="l" r="r" t="t"/>
              <a:pathLst>
                <a:path extrusionOk="0" h="542" w="621">
                  <a:moveTo>
                    <a:pt x="325" y="0"/>
                  </a:moveTo>
                  <a:cubicBezTo>
                    <a:pt x="271" y="0"/>
                    <a:pt x="217" y="16"/>
                    <a:pt x="168" y="49"/>
                  </a:cubicBezTo>
                  <a:cubicBezTo>
                    <a:pt x="49" y="120"/>
                    <a:pt x="1" y="287"/>
                    <a:pt x="96" y="430"/>
                  </a:cubicBezTo>
                  <a:cubicBezTo>
                    <a:pt x="156" y="504"/>
                    <a:pt x="243" y="542"/>
                    <a:pt x="329" y="542"/>
                  </a:cubicBezTo>
                  <a:cubicBezTo>
                    <a:pt x="381" y="542"/>
                    <a:pt x="433" y="528"/>
                    <a:pt x="477" y="501"/>
                  </a:cubicBezTo>
                  <a:cubicBezTo>
                    <a:pt x="596" y="406"/>
                    <a:pt x="620" y="287"/>
                    <a:pt x="572" y="168"/>
                  </a:cubicBezTo>
                  <a:cubicBezTo>
                    <a:pt x="526" y="59"/>
                    <a:pt x="427"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7"/>
            <p:cNvSpPr/>
            <p:nvPr/>
          </p:nvSpPr>
          <p:spPr>
            <a:xfrm>
              <a:off x="4248158" y="4206676"/>
              <a:ext cx="41201" cy="340239"/>
            </a:xfrm>
            <a:custGeom>
              <a:rect b="b" l="l" r="r" t="t"/>
              <a:pathLst>
                <a:path extrusionOk="0" h="9646" w="1168">
                  <a:moveTo>
                    <a:pt x="0" y="1"/>
                  </a:moveTo>
                  <a:cubicBezTo>
                    <a:pt x="0" y="48"/>
                    <a:pt x="0" y="96"/>
                    <a:pt x="0" y="144"/>
                  </a:cubicBezTo>
                  <a:lnTo>
                    <a:pt x="0" y="9503"/>
                  </a:lnTo>
                  <a:cubicBezTo>
                    <a:pt x="0" y="9550"/>
                    <a:pt x="0" y="9598"/>
                    <a:pt x="0" y="9646"/>
                  </a:cubicBezTo>
                  <a:lnTo>
                    <a:pt x="953" y="9646"/>
                  </a:lnTo>
                  <a:cubicBezTo>
                    <a:pt x="1072" y="9646"/>
                    <a:pt x="1167" y="9550"/>
                    <a:pt x="1167" y="9431"/>
                  </a:cubicBezTo>
                  <a:lnTo>
                    <a:pt x="1167" y="215"/>
                  </a:lnTo>
                  <a:cubicBezTo>
                    <a:pt x="1167" y="96"/>
                    <a:pt x="1072"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7"/>
            <p:cNvSpPr/>
            <p:nvPr/>
          </p:nvSpPr>
          <p:spPr>
            <a:xfrm>
              <a:off x="3985218" y="4207522"/>
              <a:ext cx="239447" cy="339392"/>
            </a:xfrm>
            <a:custGeom>
              <a:rect b="b" l="l" r="r" t="t"/>
              <a:pathLst>
                <a:path extrusionOk="0" h="9622" w="6788">
                  <a:moveTo>
                    <a:pt x="4927" y="1327"/>
                  </a:moveTo>
                  <a:cubicBezTo>
                    <a:pt x="5235" y="1327"/>
                    <a:pt x="5539" y="1474"/>
                    <a:pt x="5716" y="1739"/>
                  </a:cubicBezTo>
                  <a:cubicBezTo>
                    <a:pt x="5883" y="1953"/>
                    <a:pt x="5930" y="2215"/>
                    <a:pt x="5883" y="2477"/>
                  </a:cubicBezTo>
                  <a:cubicBezTo>
                    <a:pt x="5835" y="2715"/>
                    <a:pt x="5692" y="2954"/>
                    <a:pt x="5501" y="3096"/>
                  </a:cubicBezTo>
                  <a:cubicBezTo>
                    <a:pt x="5382" y="3168"/>
                    <a:pt x="5287" y="3216"/>
                    <a:pt x="5168" y="3239"/>
                  </a:cubicBezTo>
                  <a:lnTo>
                    <a:pt x="4978" y="4240"/>
                  </a:lnTo>
                  <a:cubicBezTo>
                    <a:pt x="5073" y="4287"/>
                    <a:pt x="5120" y="4359"/>
                    <a:pt x="5192" y="4454"/>
                  </a:cubicBezTo>
                  <a:cubicBezTo>
                    <a:pt x="5501" y="4883"/>
                    <a:pt x="5382" y="5478"/>
                    <a:pt x="4954" y="5787"/>
                  </a:cubicBezTo>
                  <a:cubicBezTo>
                    <a:pt x="4787" y="5907"/>
                    <a:pt x="4597" y="5978"/>
                    <a:pt x="4406" y="5978"/>
                  </a:cubicBezTo>
                  <a:cubicBezTo>
                    <a:pt x="4096" y="5978"/>
                    <a:pt x="3787" y="5811"/>
                    <a:pt x="3620" y="5549"/>
                  </a:cubicBezTo>
                  <a:cubicBezTo>
                    <a:pt x="3596" y="5549"/>
                    <a:pt x="3596" y="5525"/>
                    <a:pt x="3596" y="5502"/>
                  </a:cubicBezTo>
                  <a:lnTo>
                    <a:pt x="2596" y="5668"/>
                  </a:lnTo>
                  <a:cubicBezTo>
                    <a:pt x="2572" y="5835"/>
                    <a:pt x="2501" y="6002"/>
                    <a:pt x="2406" y="6121"/>
                  </a:cubicBezTo>
                  <a:lnTo>
                    <a:pt x="2906" y="6859"/>
                  </a:lnTo>
                  <a:cubicBezTo>
                    <a:pt x="2994" y="6835"/>
                    <a:pt x="3082" y="6823"/>
                    <a:pt x="3167" y="6823"/>
                  </a:cubicBezTo>
                  <a:cubicBezTo>
                    <a:pt x="3743" y="6823"/>
                    <a:pt x="4200" y="7353"/>
                    <a:pt x="4096" y="7955"/>
                  </a:cubicBezTo>
                  <a:cubicBezTo>
                    <a:pt x="4049" y="8217"/>
                    <a:pt x="3906" y="8431"/>
                    <a:pt x="3715" y="8574"/>
                  </a:cubicBezTo>
                  <a:cubicBezTo>
                    <a:pt x="3549" y="8693"/>
                    <a:pt x="3358" y="8740"/>
                    <a:pt x="3168" y="8764"/>
                  </a:cubicBezTo>
                  <a:cubicBezTo>
                    <a:pt x="3096" y="8740"/>
                    <a:pt x="3049" y="8740"/>
                    <a:pt x="3001" y="8740"/>
                  </a:cubicBezTo>
                  <a:cubicBezTo>
                    <a:pt x="2739" y="8693"/>
                    <a:pt x="2525" y="8550"/>
                    <a:pt x="2382" y="8336"/>
                  </a:cubicBezTo>
                  <a:cubicBezTo>
                    <a:pt x="2144" y="8002"/>
                    <a:pt x="2144" y="7574"/>
                    <a:pt x="2382" y="7240"/>
                  </a:cubicBezTo>
                  <a:lnTo>
                    <a:pt x="1858" y="6502"/>
                  </a:lnTo>
                  <a:lnTo>
                    <a:pt x="1667" y="6502"/>
                  </a:lnTo>
                  <a:cubicBezTo>
                    <a:pt x="1358" y="6502"/>
                    <a:pt x="1072" y="6335"/>
                    <a:pt x="881" y="6073"/>
                  </a:cubicBezTo>
                  <a:cubicBezTo>
                    <a:pt x="572" y="5645"/>
                    <a:pt x="691" y="5049"/>
                    <a:pt x="1120" y="4740"/>
                  </a:cubicBezTo>
                  <a:lnTo>
                    <a:pt x="1120" y="4763"/>
                  </a:lnTo>
                  <a:cubicBezTo>
                    <a:pt x="1283" y="4645"/>
                    <a:pt x="1471" y="4590"/>
                    <a:pt x="1658" y="4590"/>
                  </a:cubicBezTo>
                  <a:cubicBezTo>
                    <a:pt x="1961" y="4590"/>
                    <a:pt x="2262" y="4736"/>
                    <a:pt x="2453" y="5002"/>
                  </a:cubicBezTo>
                  <a:lnTo>
                    <a:pt x="3453" y="4835"/>
                  </a:lnTo>
                  <a:cubicBezTo>
                    <a:pt x="3525" y="4406"/>
                    <a:pt x="3882" y="4073"/>
                    <a:pt x="4335" y="4049"/>
                  </a:cubicBezTo>
                  <a:lnTo>
                    <a:pt x="4477" y="3144"/>
                  </a:lnTo>
                  <a:cubicBezTo>
                    <a:pt x="4358" y="3073"/>
                    <a:pt x="4239" y="2977"/>
                    <a:pt x="4144" y="2858"/>
                  </a:cubicBezTo>
                  <a:cubicBezTo>
                    <a:pt x="3858" y="2406"/>
                    <a:pt x="3954" y="1810"/>
                    <a:pt x="4382" y="1501"/>
                  </a:cubicBezTo>
                  <a:cubicBezTo>
                    <a:pt x="4546" y="1383"/>
                    <a:pt x="4737" y="1327"/>
                    <a:pt x="4927" y="1327"/>
                  </a:cubicBezTo>
                  <a:close/>
                  <a:moveTo>
                    <a:pt x="143" y="1"/>
                  </a:moveTo>
                  <a:cubicBezTo>
                    <a:pt x="72" y="1"/>
                    <a:pt x="0" y="48"/>
                    <a:pt x="0" y="120"/>
                  </a:cubicBezTo>
                  <a:lnTo>
                    <a:pt x="0" y="9479"/>
                  </a:lnTo>
                  <a:cubicBezTo>
                    <a:pt x="0" y="9550"/>
                    <a:pt x="72" y="9622"/>
                    <a:pt x="143" y="9622"/>
                  </a:cubicBezTo>
                  <a:lnTo>
                    <a:pt x="6645" y="9622"/>
                  </a:lnTo>
                  <a:cubicBezTo>
                    <a:pt x="6716" y="9622"/>
                    <a:pt x="6787" y="9550"/>
                    <a:pt x="6787" y="9479"/>
                  </a:cubicBezTo>
                  <a:lnTo>
                    <a:pt x="6787" y="120"/>
                  </a:lnTo>
                  <a:cubicBezTo>
                    <a:pt x="6787" y="48"/>
                    <a:pt x="6716" y="1"/>
                    <a:pt x="6645" y="1"/>
                  </a:cubicBezTo>
                  <a:lnTo>
                    <a:pt x="5382" y="1"/>
                  </a:lnTo>
                  <a:lnTo>
                    <a:pt x="5382" y="286"/>
                  </a:lnTo>
                  <a:cubicBezTo>
                    <a:pt x="5382" y="596"/>
                    <a:pt x="5144" y="834"/>
                    <a:pt x="4835" y="834"/>
                  </a:cubicBezTo>
                  <a:lnTo>
                    <a:pt x="1953" y="834"/>
                  </a:lnTo>
                  <a:cubicBezTo>
                    <a:pt x="1644" y="834"/>
                    <a:pt x="1405" y="596"/>
                    <a:pt x="1405" y="286"/>
                  </a:cubicBezTo>
                  <a:lnTo>
                    <a:pt x="1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47"/>
          <p:cNvGrpSpPr/>
          <p:nvPr/>
        </p:nvGrpSpPr>
        <p:grpSpPr>
          <a:xfrm>
            <a:off x="4091738" y="3376885"/>
            <a:ext cx="347970" cy="346345"/>
            <a:chOff x="3983525" y="3495465"/>
            <a:chExt cx="367989" cy="366270"/>
          </a:xfrm>
        </p:grpSpPr>
        <p:sp>
          <p:nvSpPr>
            <p:cNvPr id="833" name="Google Shape;833;p47"/>
            <p:cNvSpPr/>
            <p:nvPr/>
          </p:nvSpPr>
          <p:spPr>
            <a:xfrm>
              <a:off x="4310312" y="3820536"/>
              <a:ext cx="41201" cy="41198"/>
            </a:xfrm>
            <a:custGeom>
              <a:rect b="b" l="l" r="r" t="t"/>
              <a:pathLst>
                <a:path extrusionOk="0" h="1168" w="1168">
                  <a:moveTo>
                    <a:pt x="1167" y="0"/>
                  </a:moveTo>
                  <a:lnTo>
                    <a:pt x="1" y="1167"/>
                  </a:lnTo>
                  <a:lnTo>
                    <a:pt x="834" y="1167"/>
                  </a:lnTo>
                  <a:cubicBezTo>
                    <a:pt x="1001" y="1167"/>
                    <a:pt x="1167" y="1000"/>
                    <a:pt x="1167" y="834"/>
                  </a:cubicBezTo>
                  <a:lnTo>
                    <a:pt x="1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7"/>
            <p:cNvSpPr/>
            <p:nvPr/>
          </p:nvSpPr>
          <p:spPr>
            <a:xfrm>
              <a:off x="3983525" y="3495465"/>
              <a:ext cx="366296" cy="78975"/>
            </a:xfrm>
            <a:custGeom>
              <a:rect b="b" l="l" r="r" t="t"/>
              <a:pathLst>
                <a:path extrusionOk="0" h="2239" w="10384">
                  <a:moveTo>
                    <a:pt x="1596" y="0"/>
                  </a:moveTo>
                  <a:cubicBezTo>
                    <a:pt x="1430" y="0"/>
                    <a:pt x="1263" y="119"/>
                    <a:pt x="1263" y="310"/>
                  </a:cubicBezTo>
                  <a:lnTo>
                    <a:pt x="1263" y="905"/>
                  </a:lnTo>
                  <a:lnTo>
                    <a:pt x="358" y="905"/>
                  </a:lnTo>
                  <a:cubicBezTo>
                    <a:pt x="167" y="905"/>
                    <a:pt x="1" y="1048"/>
                    <a:pt x="25" y="1238"/>
                  </a:cubicBezTo>
                  <a:lnTo>
                    <a:pt x="25" y="2239"/>
                  </a:lnTo>
                  <a:lnTo>
                    <a:pt x="10384" y="2239"/>
                  </a:lnTo>
                  <a:lnTo>
                    <a:pt x="10384" y="1238"/>
                  </a:lnTo>
                  <a:cubicBezTo>
                    <a:pt x="10384" y="1048"/>
                    <a:pt x="10241" y="905"/>
                    <a:pt x="10050" y="905"/>
                  </a:cubicBezTo>
                  <a:lnTo>
                    <a:pt x="10098" y="929"/>
                  </a:lnTo>
                  <a:lnTo>
                    <a:pt x="9193" y="929"/>
                  </a:lnTo>
                  <a:lnTo>
                    <a:pt x="9193" y="333"/>
                  </a:lnTo>
                  <a:cubicBezTo>
                    <a:pt x="9217" y="167"/>
                    <a:pt x="9074" y="24"/>
                    <a:pt x="8907" y="24"/>
                  </a:cubicBezTo>
                  <a:cubicBezTo>
                    <a:pt x="8893" y="22"/>
                    <a:pt x="8879" y="21"/>
                    <a:pt x="8866" y="21"/>
                  </a:cubicBezTo>
                  <a:cubicBezTo>
                    <a:pt x="8697" y="21"/>
                    <a:pt x="8574" y="155"/>
                    <a:pt x="8574" y="310"/>
                  </a:cubicBezTo>
                  <a:lnTo>
                    <a:pt x="8574" y="929"/>
                  </a:lnTo>
                  <a:lnTo>
                    <a:pt x="7383" y="929"/>
                  </a:lnTo>
                  <a:lnTo>
                    <a:pt x="7383" y="333"/>
                  </a:lnTo>
                  <a:cubicBezTo>
                    <a:pt x="7383" y="167"/>
                    <a:pt x="7240" y="24"/>
                    <a:pt x="7074" y="24"/>
                  </a:cubicBezTo>
                  <a:cubicBezTo>
                    <a:pt x="7061" y="22"/>
                    <a:pt x="7049" y="21"/>
                    <a:pt x="7037" y="21"/>
                  </a:cubicBezTo>
                  <a:cubicBezTo>
                    <a:pt x="6887" y="21"/>
                    <a:pt x="6764" y="155"/>
                    <a:pt x="6764" y="310"/>
                  </a:cubicBezTo>
                  <a:lnTo>
                    <a:pt x="6764" y="929"/>
                  </a:lnTo>
                  <a:lnTo>
                    <a:pt x="5549" y="929"/>
                  </a:lnTo>
                  <a:lnTo>
                    <a:pt x="5549" y="333"/>
                  </a:lnTo>
                  <a:cubicBezTo>
                    <a:pt x="5549" y="167"/>
                    <a:pt x="5407" y="24"/>
                    <a:pt x="5240" y="24"/>
                  </a:cubicBezTo>
                  <a:cubicBezTo>
                    <a:pt x="5228" y="22"/>
                    <a:pt x="5215" y="21"/>
                    <a:pt x="5203" y="21"/>
                  </a:cubicBezTo>
                  <a:cubicBezTo>
                    <a:pt x="5053" y="21"/>
                    <a:pt x="4930" y="155"/>
                    <a:pt x="4930" y="310"/>
                  </a:cubicBezTo>
                  <a:lnTo>
                    <a:pt x="4930" y="929"/>
                  </a:lnTo>
                  <a:lnTo>
                    <a:pt x="3716" y="929"/>
                  </a:lnTo>
                  <a:lnTo>
                    <a:pt x="3716" y="333"/>
                  </a:lnTo>
                  <a:cubicBezTo>
                    <a:pt x="3716" y="167"/>
                    <a:pt x="3597" y="24"/>
                    <a:pt x="3430" y="24"/>
                  </a:cubicBezTo>
                  <a:cubicBezTo>
                    <a:pt x="3416" y="22"/>
                    <a:pt x="3402" y="21"/>
                    <a:pt x="3389" y="21"/>
                  </a:cubicBezTo>
                  <a:cubicBezTo>
                    <a:pt x="3219" y="21"/>
                    <a:pt x="3097" y="155"/>
                    <a:pt x="3097" y="310"/>
                  </a:cubicBezTo>
                  <a:lnTo>
                    <a:pt x="3097" y="905"/>
                  </a:lnTo>
                  <a:lnTo>
                    <a:pt x="1882" y="905"/>
                  </a:lnTo>
                  <a:lnTo>
                    <a:pt x="1882" y="310"/>
                  </a:lnTo>
                  <a:cubicBezTo>
                    <a:pt x="1906" y="143"/>
                    <a:pt x="1763"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7"/>
            <p:cNvSpPr/>
            <p:nvPr/>
          </p:nvSpPr>
          <p:spPr>
            <a:xfrm>
              <a:off x="4287631" y="3797856"/>
              <a:ext cx="47092" cy="46560"/>
            </a:xfrm>
            <a:custGeom>
              <a:rect b="b" l="l" r="r" t="t"/>
              <a:pathLst>
                <a:path extrusionOk="0" h="1320" w="1335">
                  <a:moveTo>
                    <a:pt x="48" y="0"/>
                  </a:moveTo>
                  <a:cubicBezTo>
                    <a:pt x="24" y="0"/>
                    <a:pt x="1" y="0"/>
                    <a:pt x="1" y="24"/>
                  </a:cubicBezTo>
                  <a:lnTo>
                    <a:pt x="96" y="1286"/>
                  </a:lnTo>
                  <a:cubicBezTo>
                    <a:pt x="96" y="1303"/>
                    <a:pt x="120" y="1320"/>
                    <a:pt x="142" y="1320"/>
                  </a:cubicBezTo>
                  <a:cubicBezTo>
                    <a:pt x="151" y="1320"/>
                    <a:pt x="160" y="1317"/>
                    <a:pt x="167" y="1310"/>
                  </a:cubicBezTo>
                  <a:lnTo>
                    <a:pt x="1310" y="143"/>
                  </a:lnTo>
                  <a:cubicBezTo>
                    <a:pt x="1334" y="119"/>
                    <a:pt x="1310" y="96"/>
                    <a:pt x="1287" y="72"/>
                  </a:cubicBezTo>
                  <a:lnTo>
                    <a:pt x="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7"/>
            <p:cNvSpPr/>
            <p:nvPr/>
          </p:nvSpPr>
          <p:spPr>
            <a:xfrm>
              <a:off x="3985218" y="3600436"/>
              <a:ext cx="366296" cy="261299"/>
            </a:xfrm>
            <a:custGeom>
              <a:rect b="b" l="l" r="r" t="t"/>
              <a:pathLst>
                <a:path extrusionOk="0" h="7408" w="10384">
                  <a:moveTo>
                    <a:pt x="7335" y="1406"/>
                  </a:moveTo>
                  <a:cubicBezTo>
                    <a:pt x="7407" y="1406"/>
                    <a:pt x="7478" y="1430"/>
                    <a:pt x="7550" y="1477"/>
                  </a:cubicBezTo>
                  <a:cubicBezTo>
                    <a:pt x="7669" y="1549"/>
                    <a:pt x="7716" y="1716"/>
                    <a:pt x="7669" y="1858"/>
                  </a:cubicBezTo>
                  <a:lnTo>
                    <a:pt x="6645" y="5454"/>
                  </a:lnTo>
                  <a:cubicBezTo>
                    <a:pt x="6597" y="5597"/>
                    <a:pt x="6478" y="5693"/>
                    <a:pt x="6335" y="5693"/>
                  </a:cubicBezTo>
                  <a:lnTo>
                    <a:pt x="6216" y="5693"/>
                  </a:lnTo>
                  <a:cubicBezTo>
                    <a:pt x="6049" y="5645"/>
                    <a:pt x="5930" y="5454"/>
                    <a:pt x="6002" y="5264"/>
                  </a:cubicBezTo>
                  <a:lnTo>
                    <a:pt x="6883" y="2120"/>
                  </a:lnTo>
                  <a:lnTo>
                    <a:pt x="5430" y="2120"/>
                  </a:lnTo>
                  <a:cubicBezTo>
                    <a:pt x="5216" y="2120"/>
                    <a:pt x="5073" y="1930"/>
                    <a:pt x="5073" y="1739"/>
                  </a:cubicBezTo>
                  <a:cubicBezTo>
                    <a:pt x="5097" y="1549"/>
                    <a:pt x="5240" y="1430"/>
                    <a:pt x="5430" y="1430"/>
                  </a:cubicBezTo>
                  <a:lnTo>
                    <a:pt x="5430" y="1406"/>
                  </a:lnTo>
                  <a:close/>
                  <a:moveTo>
                    <a:pt x="3882" y="1406"/>
                  </a:moveTo>
                  <a:cubicBezTo>
                    <a:pt x="4073" y="1406"/>
                    <a:pt x="4215" y="1573"/>
                    <a:pt x="4215" y="1763"/>
                  </a:cubicBezTo>
                  <a:lnTo>
                    <a:pt x="4215" y="5335"/>
                  </a:lnTo>
                  <a:cubicBezTo>
                    <a:pt x="4239" y="5597"/>
                    <a:pt x="4061" y="5728"/>
                    <a:pt x="3882" y="5728"/>
                  </a:cubicBezTo>
                  <a:cubicBezTo>
                    <a:pt x="3703" y="5728"/>
                    <a:pt x="3525" y="5597"/>
                    <a:pt x="3549" y="5335"/>
                  </a:cubicBezTo>
                  <a:lnTo>
                    <a:pt x="3549" y="2097"/>
                  </a:lnTo>
                  <a:lnTo>
                    <a:pt x="3096" y="2097"/>
                  </a:lnTo>
                  <a:cubicBezTo>
                    <a:pt x="2906" y="2097"/>
                    <a:pt x="2739" y="1930"/>
                    <a:pt x="2763" y="1739"/>
                  </a:cubicBezTo>
                  <a:cubicBezTo>
                    <a:pt x="2763" y="1549"/>
                    <a:pt x="2906" y="1406"/>
                    <a:pt x="3096" y="1406"/>
                  </a:cubicBezTo>
                  <a:close/>
                  <a:moveTo>
                    <a:pt x="0" y="1"/>
                  </a:moveTo>
                  <a:lnTo>
                    <a:pt x="0" y="7074"/>
                  </a:lnTo>
                  <a:cubicBezTo>
                    <a:pt x="0" y="7240"/>
                    <a:pt x="167" y="7407"/>
                    <a:pt x="334" y="7407"/>
                  </a:cubicBezTo>
                  <a:lnTo>
                    <a:pt x="8002" y="7407"/>
                  </a:lnTo>
                  <a:lnTo>
                    <a:pt x="7859" y="5240"/>
                  </a:lnTo>
                  <a:cubicBezTo>
                    <a:pt x="7859" y="5039"/>
                    <a:pt x="8005" y="4881"/>
                    <a:pt x="8180" y="4881"/>
                  </a:cubicBezTo>
                  <a:cubicBezTo>
                    <a:pt x="8192" y="4881"/>
                    <a:pt x="8204" y="4881"/>
                    <a:pt x="8216" y="4883"/>
                  </a:cubicBezTo>
                  <a:lnTo>
                    <a:pt x="10383" y="5026"/>
                  </a:lnTo>
                  <a:lnTo>
                    <a:pt x="103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47"/>
          <p:cNvGrpSpPr/>
          <p:nvPr/>
        </p:nvGrpSpPr>
        <p:grpSpPr>
          <a:xfrm>
            <a:off x="4073459" y="2738885"/>
            <a:ext cx="346402" cy="345944"/>
            <a:chOff x="3964194" y="2820761"/>
            <a:chExt cx="366331" cy="365846"/>
          </a:xfrm>
        </p:grpSpPr>
        <p:sp>
          <p:nvSpPr>
            <p:cNvPr id="838" name="Google Shape;838;p47"/>
            <p:cNvSpPr/>
            <p:nvPr/>
          </p:nvSpPr>
          <p:spPr>
            <a:xfrm>
              <a:off x="4072594" y="2820761"/>
              <a:ext cx="148719" cy="73543"/>
            </a:xfrm>
            <a:custGeom>
              <a:rect b="b" l="l" r="r" t="t"/>
              <a:pathLst>
                <a:path extrusionOk="0" h="2085" w="4216">
                  <a:moveTo>
                    <a:pt x="2111" y="0"/>
                  </a:moveTo>
                  <a:cubicBezTo>
                    <a:pt x="2024" y="0"/>
                    <a:pt x="1941" y="36"/>
                    <a:pt x="1881" y="108"/>
                  </a:cubicBezTo>
                  <a:lnTo>
                    <a:pt x="0" y="2084"/>
                  </a:lnTo>
                  <a:lnTo>
                    <a:pt x="0" y="2084"/>
                  </a:lnTo>
                  <a:lnTo>
                    <a:pt x="976" y="2060"/>
                  </a:lnTo>
                  <a:lnTo>
                    <a:pt x="2120" y="822"/>
                  </a:lnTo>
                  <a:lnTo>
                    <a:pt x="3263" y="2060"/>
                  </a:lnTo>
                  <a:lnTo>
                    <a:pt x="4215" y="2060"/>
                  </a:lnTo>
                  <a:lnTo>
                    <a:pt x="2358" y="108"/>
                  </a:lnTo>
                  <a:cubicBezTo>
                    <a:pt x="2286" y="36"/>
                    <a:pt x="2197" y="0"/>
                    <a:pt x="2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7"/>
            <p:cNvSpPr/>
            <p:nvPr/>
          </p:nvSpPr>
          <p:spPr>
            <a:xfrm>
              <a:off x="3964194" y="2917761"/>
              <a:ext cx="366331" cy="28606"/>
            </a:xfrm>
            <a:custGeom>
              <a:rect b="b" l="l" r="r" t="t"/>
              <a:pathLst>
                <a:path extrusionOk="0" h="811" w="10385">
                  <a:moveTo>
                    <a:pt x="263" y="1"/>
                  </a:moveTo>
                  <a:cubicBezTo>
                    <a:pt x="120" y="1"/>
                    <a:pt x="1" y="120"/>
                    <a:pt x="1" y="263"/>
                  </a:cubicBezTo>
                  <a:lnTo>
                    <a:pt x="1" y="811"/>
                  </a:lnTo>
                  <a:lnTo>
                    <a:pt x="10384" y="811"/>
                  </a:lnTo>
                  <a:lnTo>
                    <a:pt x="10384" y="263"/>
                  </a:lnTo>
                  <a:cubicBezTo>
                    <a:pt x="10384" y="120"/>
                    <a:pt x="10265" y="1"/>
                    <a:pt x="10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7"/>
            <p:cNvSpPr/>
            <p:nvPr/>
          </p:nvSpPr>
          <p:spPr>
            <a:xfrm>
              <a:off x="4105329" y="3095851"/>
              <a:ext cx="30301" cy="21022"/>
            </a:xfrm>
            <a:custGeom>
              <a:rect b="b" l="l" r="r" t="t"/>
              <a:pathLst>
                <a:path extrusionOk="0" h="596" w="859">
                  <a:moveTo>
                    <a:pt x="1" y="1"/>
                  </a:moveTo>
                  <a:lnTo>
                    <a:pt x="1" y="596"/>
                  </a:lnTo>
                  <a:lnTo>
                    <a:pt x="858" y="596"/>
                  </a:lnTo>
                  <a:lnTo>
                    <a:pt x="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7"/>
            <p:cNvSpPr/>
            <p:nvPr/>
          </p:nvSpPr>
          <p:spPr>
            <a:xfrm>
              <a:off x="4159088" y="3038745"/>
              <a:ext cx="31148" cy="78129"/>
            </a:xfrm>
            <a:custGeom>
              <a:rect b="b" l="l" r="r" t="t"/>
              <a:pathLst>
                <a:path extrusionOk="0" h="2215" w="883">
                  <a:moveTo>
                    <a:pt x="1" y="0"/>
                  </a:moveTo>
                  <a:lnTo>
                    <a:pt x="1" y="2215"/>
                  </a:lnTo>
                  <a:lnTo>
                    <a:pt x="882" y="2215"/>
                  </a:lnTo>
                  <a:lnTo>
                    <a:pt x="8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7"/>
            <p:cNvSpPr/>
            <p:nvPr/>
          </p:nvSpPr>
          <p:spPr>
            <a:xfrm>
              <a:off x="3979327" y="2969012"/>
              <a:ext cx="336065" cy="217596"/>
            </a:xfrm>
            <a:custGeom>
              <a:rect b="b" l="l" r="r" t="t"/>
              <a:pathLst>
                <a:path extrusionOk="0" h="6169" w="9527">
                  <a:moveTo>
                    <a:pt x="6073" y="1287"/>
                  </a:moveTo>
                  <a:cubicBezTo>
                    <a:pt x="6383" y="1287"/>
                    <a:pt x="6669" y="1549"/>
                    <a:pt x="6669" y="1882"/>
                  </a:cubicBezTo>
                  <a:lnTo>
                    <a:pt x="6669" y="2382"/>
                  </a:lnTo>
                  <a:lnTo>
                    <a:pt x="7621" y="2382"/>
                  </a:lnTo>
                  <a:cubicBezTo>
                    <a:pt x="7931" y="2382"/>
                    <a:pt x="8217" y="2644"/>
                    <a:pt x="8217" y="2977"/>
                  </a:cubicBezTo>
                  <a:lnTo>
                    <a:pt x="8217" y="4549"/>
                  </a:lnTo>
                  <a:lnTo>
                    <a:pt x="8193" y="4549"/>
                  </a:lnTo>
                  <a:cubicBezTo>
                    <a:pt x="8193" y="4740"/>
                    <a:pt x="8050" y="4883"/>
                    <a:pt x="7859" y="4883"/>
                  </a:cubicBezTo>
                  <a:lnTo>
                    <a:pt x="1668" y="4883"/>
                  </a:lnTo>
                  <a:cubicBezTo>
                    <a:pt x="1477" y="4883"/>
                    <a:pt x="1334" y="4740"/>
                    <a:pt x="1334" y="4549"/>
                  </a:cubicBezTo>
                  <a:lnTo>
                    <a:pt x="1334" y="2144"/>
                  </a:lnTo>
                  <a:cubicBezTo>
                    <a:pt x="1334" y="1834"/>
                    <a:pt x="1572" y="1596"/>
                    <a:pt x="1882" y="1596"/>
                  </a:cubicBezTo>
                  <a:lnTo>
                    <a:pt x="2977" y="1596"/>
                  </a:lnTo>
                  <a:cubicBezTo>
                    <a:pt x="3287" y="1596"/>
                    <a:pt x="3573" y="1858"/>
                    <a:pt x="3573" y="2192"/>
                  </a:cubicBezTo>
                  <a:lnTo>
                    <a:pt x="3573" y="2906"/>
                  </a:lnTo>
                  <a:lnTo>
                    <a:pt x="4430" y="2906"/>
                  </a:lnTo>
                  <a:lnTo>
                    <a:pt x="4430" y="1834"/>
                  </a:lnTo>
                  <a:cubicBezTo>
                    <a:pt x="4430" y="1525"/>
                    <a:pt x="4668" y="1287"/>
                    <a:pt x="4978" y="1287"/>
                  </a:cubicBezTo>
                  <a:close/>
                  <a:moveTo>
                    <a:pt x="1" y="1"/>
                  </a:moveTo>
                  <a:lnTo>
                    <a:pt x="1" y="5787"/>
                  </a:lnTo>
                  <a:cubicBezTo>
                    <a:pt x="1" y="6002"/>
                    <a:pt x="167" y="6169"/>
                    <a:pt x="382" y="6169"/>
                  </a:cubicBezTo>
                  <a:lnTo>
                    <a:pt x="9145" y="6169"/>
                  </a:lnTo>
                  <a:cubicBezTo>
                    <a:pt x="9360" y="6169"/>
                    <a:pt x="9526" y="6002"/>
                    <a:pt x="9526" y="5787"/>
                  </a:cubicBezTo>
                  <a:lnTo>
                    <a:pt x="9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7"/>
            <p:cNvSpPr/>
            <p:nvPr/>
          </p:nvSpPr>
          <p:spPr>
            <a:xfrm>
              <a:off x="4214541" y="3077369"/>
              <a:ext cx="30266" cy="39505"/>
            </a:xfrm>
            <a:custGeom>
              <a:rect b="b" l="l" r="r" t="t"/>
              <a:pathLst>
                <a:path extrusionOk="0" h="1120" w="858">
                  <a:moveTo>
                    <a:pt x="1" y="1"/>
                  </a:moveTo>
                  <a:lnTo>
                    <a:pt x="1" y="1120"/>
                  </a:lnTo>
                  <a:lnTo>
                    <a:pt x="858" y="1120"/>
                  </a:lnTo>
                  <a:lnTo>
                    <a:pt x="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7"/>
            <p:cNvSpPr/>
            <p:nvPr/>
          </p:nvSpPr>
          <p:spPr>
            <a:xfrm>
              <a:off x="4050724" y="3049644"/>
              <a:ext cx="30301" cy="67229"/>
            </a:xfrm>
            <a:custGeom>
              <a:rect b="b" l="l" r="r" t="t"/>
              <a:pathLst>
                <a:path extrusionOk="0" h="1906" w="859">
                  <a:moveTo>
                    <a:pt x="1" y="1"/>
                  </a:moveTo>
                  <a:lnTo>
                    <a:pt x="1" y="1906"/>
                  </a:lnTo>
                  <a:lnTo>
                    <a:pt x="858" y="1906"/>
                  </a:lnTo>
                  <a:lnTo>
                    <a:pt x="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47"/>
          <p:cNvGrpSpPr/>
          <p:nvPr/>
        </p:nvGrpSpPr>
        <p:grpSpPr>
          <a:xfrm>
            <a:off x="4073459" y="2111225"/>
            <a:ext cx="346402" cy="345544"/>
            <a:chOff x="3964194" y="2156992"/>
            <a:chExt cx="366331" cy="365423"/>
          </a:xfrm>
        </p:grpSpPr>
        <p:sp>
          <p:nvSpPr>
            <p:cNvPr id="846" name="Google Shape;846;p47"/>
            <p:cNvSpPr/>
            <p:nvPr/>
          </p:nvSpPr>
          <p:spPr>
            <a:xfrm>
              <a:off x="3964194" y="2301468"/>
              <a:ext cx="366331" cy="220947"/>
            </a:xfrm>
            <a:custGeom>
              <a:rect b="b" l="l" r="r" t="t"/>
              <a:pathLst>
                <a:path extrusionOk="0" h="6264" w="10385">
                  <a:moveTo>
                    <a:pt x="7360" y="0"/>
                  </a:moveTo>
                  <a:lnTo>
                    <a:pt x="6479" y="1834"/>
                  </a:lnTo>
                  <a:cubicBezTo>
                    <a:pt x="6407" y="1953"/>
                    <a:pt x="6288" y="2025"/>
                    <a:pt x="6169" y="2025"/>
                  </a:cubicBezTo>
                  <a:lnTo>
                    <a:pt x="1" y="2025"/>
                  </a:lnTo>
                  <a:lnTo>
                    <a:pt x="1" y="5978"/>
                  </a:lnTo>
                  <a:cubicBezTo>
                    <a:pt x="1" y="6144"/>
                    <a:pt x="144" y="6263"/>
                    <a:pt x="311" y="6263"/>
                  </a:cubicBezTo>
                  <a:lnTo>
                    <a:pt x="10074" y="6263"/>
                  </a:lnTo>
                  <a:cubicBezTo>
                    <a:pt x="10241" y="6263"/>
                    <a:pt x="10384" y="6144"/>
                    <a:pt x="10384" y="5978"/>
                  </a:cubicBezTo>
                  <a:lnTo>
                    <a:pt x="103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7"/>
            <p:cNvSpPr/>
            <p:nvPr/>
          </p:nvSpPr>
          <p:spPr>
            <a:xfrm>
              <a:off x="4230520" y="2250217"/>
              <a:ext cx="100005" cy="26913"/>
            </a:xfrm>
            <a:custGeom>
              <a:rect b="b" l="l" r="r" t="t"/>
              <a:pathLst>
                <a:path extrusionOk="0" h="763" w="2835">
                  <a:moveTo>
                    <a:pt x="0" y="1"/>
                  </a:moveTo>
                  <a:lnTo>
                    <a:pt x="0" y="763"/>
                  </a:lnTo>
                  <a:lnTo>
                    <a:pt x="2834" y="763"/>
                  </a:lnTo>
                  <a:lnTo>
                    <a:pt x="2834" y="215"/>
                  </a:lnTo>
                  <a:cubicBezTo>
                    <a:pt x="2834" y="96"/>
                    <a:pt x="2739" y="1"/>
                    <a:pt x="2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7"/>
            <p:cNvSpPr/>
            <p:nvPr/>
          </p:nvSpPr>
          <p:spPr>
            <a:xfrm>
              <a:off x="3964194" y="2156992"/>
              <a:ext cx="241140" cy="191530"/>
            </a:xfrm>
            <a:custGeom>
              <a:rect b="b" l="l" r="r" t="t"/>
              <a:pathLst>
                <a:path extrusionOk="0" h="5430" w="6836">
                  <a:moveTo>
                    <a:pt x="5383" y="1286"/>
                  </a:moveTo>
                  <a:cubicBezTo>
                    <a:pt x="5836" y="1286"/>
                    <a:pt x="5836" y="1977"/>
                    <a:pt x="5383" y="1977"/>
                  </a:cubicBezTo>
                  <a:lnTo>
                    <a:pt x="1501" y="1977"/>
                  </a:lnTo>
                  <a:cubicBezTo>
                    <a:pt x="1049" y="1977"/>
                    <a:pt x="1049" y="1286"/>
                    <a:pt x="1501" y="1286"/>
                  </a:cubicBezTo>
                  <a:close/>
                  <a:moveTo>
                    <a:pt x="5383" y="2715"/>
                  </a:moveTo>
                  <a:cubicBezTo>
                    <a:pt x="5836" y="2715"/>
                    <a:pt x="5836" y="3406"/>
                    <a:pt x="5383" y="3406"/>
                  </a:cubicBezTo>
                  <a:lnTo>
                    <a:pt x="1501" y="3406"/>
                  </a:lnTo>
                  <a:cubicBezTo>
                    <a:pt x="1049" y="3406"/>
                    <a:pt x="1049" y="2715"/>
                    <a:pt x="1501" y="2715"/>
                  </a:cubicBezTo>
                  <a:close/>
                  <a:moveTo>
                    <a:pt x="311" y="0"/>
                  </a:moveTo>
                  <a:cubicBezTo>
                    <a:pt x="144" y="0"/>
                    <a:pt x="1" y="119"/>
                    <a:pt x="1" y="286"/>
                  </a:cubicBezTo>
                  <a:lnTo>
                    <a:pt x="1" y="5430"/>
                  </a:lnTo>
                  <a:lnTo>
                    <a:pt x="5955" y="5430"/>
                  </a:lnTo>
                  <a:lnTo>
                    <a:pt x="6836" y="3596"/>
                  </a:lnTo>
                  <a:lnTo>
                    <a:pt x="6836" y="310"/>
                  </a:lnTo>
                  <a:cubicBezTo>
                    <a:pt x="6836" y="143"/>
                    <a:pt x="6693" y="24"/>
                    <a:pt x="6550" y="24"/>
                  </a:cubicBezTo>
                  <a:lnTo>
                    <a:pt x="6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47"/>
          <p:cNvGrpSpPr/>
          <p:nvPr/>
        </p:nvGrpSpPr>
        <p:grpSpPr>
          <a:xfrm>
            <a:off x="4073459" y="1536363"/>
            <a:ext cx="345602" cy="239113"/>
            <a:chOff x="3964194" y="1549059"/>
            <a:chExt cx="365484" cy="252869"/>
          </a:xfrm>
        </p:grpSpPr>
        <p:sp>
          <p:nvSpPr>
            <p:cNvPr id="850" name="Google Shape;850;p47"/>
            <p:cNvSpPr/>
            <p:nvPr/>
          </p:nvSpPr>
          <p:spPr>
            <a:xfrm>
              <a:off x="3964194" y="1596007"/>
              <a:ext cx="213414" cy="32063"/>
            </a:xfrm>
            <a:custGeom>
              <a:rect b="b" l="l" r="r" t="t"/>
              <a:pathLst>
                <a:path extrusionOk="0" h="909" w="6050">
                  <a:moveTo>
                    <a:pt x="274" y="1"/>
                  </a:moveTo>
                  <a:cubicBezTo>
                    <a:pt x="124" y="1"/>
                    <a:pt x="1" y="136"/>
                    <a:pt x="1" y="313"/>
                  </a:cubicBezTo>
                  <a:lnTo>
                    <a:pt x="1" y="908"/>
                  </a:lnTo>
                  <a:lnTo>
                    <a:pt x="5669" y="908"/>
                  </a:lnTo>
                  <a:lnTo>
                    <a:pt x="6050" y="3"/>
                  </a:lnTo>
                  <a:lnTo>
                    <a:pt x="311" y="3"/>
                  </a:lnTo>
                  <a:cubicBezTo>
                    <a:pt x="298" y="2"/>
                    <a:pt x="286" y="1"/>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7"/>
            <p:cNvSpPr/>
            <p:nvPr/>
          </p:nvSpPr>
          <p:spPr>
            <a:xfrm>
              <a:off x="3964194" y="1549059"/>
              <a:ext cx="365484" cy="252869"/>
            </a:xfrm>
            <a:custGeom>
              <a:rect b="b" l="l" r="r" t="t"/>
              <a:pathLst>
                <a:path extrusionOk="0" h="7169" w="10361">
                  <a:moveTo>
                    <a:pt x="7526" y="1"/>
                  </a:moveTo>
                  <a:cubicBezTo>
                    <a:pt x="7431" y="1"/>
                    <a:pt x="7336" y="48"/>
                    <a:pt x="7312" y="144"/>
                  </a:cubicBezTo>
                  <a:lnTo>
                    <a:pt x="6883" y="1120"/>
                  </a:lnTo>
                  <a:lnTo>
                    <a:pt x="6193" y="2716"/>
                  </a:lnTo>
                  <a:cubicBezTo>
                    <a:pt x="6145" y="2835"/>
                    <a:pt x="6026" y="2930"/>
                    <a:pt x="5883" y="2930"/>
                  </a:cubicBezTo>
                  <a:lnTo>
                    <a:pt x="1" y="2930"/>
                  </a:lnTo>
                  <a:lnTo>
                    <a:pt x="1" y="6859"/>
                  </a:lnTo>
                  <a:cubicBezTo>
                    <a:pt x="1" y="7026"/>
                    <a:pt x="144" y="7169"/>
                    <a:pt x="311" y="7169"/>
                  </a:cubicBezTo>
                  <a:lnTo>
                    <a:pt x="10074" y="7169"/>
                  </a:lnTo>
                  <a:cubicBezTo>
                    <a:pt x="10241" y="7169"/>
                    <a:pt x="10360" y="7026"/>
                    <a:pt x="10360" y="6859"/>
                  </a:cubicBezTo>
                  <a:lnTo>
                    <a:pt x="10360" y="239"/>
                  </a:lnTo>
                  <a:cubicBezTo>
                    <a:pt x="10360" y="120"/>
                    <a:pt x="10265" y="1"/>
                    <a:pt x="10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47"/>
          <p:cNvGrpSpPr/>
          <p:nvPr/>
        </p:nvGrpSpPr>
        <p:grpSpPr>
          <a:xfrm>
            <a:off x="3451365" y="3396730"/>
            <a:ext cx="346369" cy="346345"/>
            <a:chOff x="3145144" y="3516452"/>
            <a:chExt cx="366296" cy="366270"/>
          </a:xfrm>
        </p:grpSpPr>
        <p:sp>
          <p:nvSpPr>
            <p:cNvPr id="853" name="Google Shape;853;p47"/>
            <p:cNvSpPr/>
            <p:nvPr/>
          </p:nvSpPr>
          <p:spPr>
            <a:xfrm>
              <a:off x="3275379" y="3516452"/>
              <a:ext cx="105860" cy="283944"/>
            </a:xfrm>
            <a:custGeom>
              <a:rect b="b" l="l" r="r" t="t"/>
              <a:pathLst>
                <a:path extrusionOk="0" h="8050" w="3001">
                  <a:moveTo>
                    <a:pt x="1453" y="1739"/>
                  </a:moveTo>
                  <a:cubicBezTo>
                    <a:pt x="1762" y="1739"/>
                    <a:pt x="1905" y="2096"/>
                    <a:pt x="1691" y="2334"/>
                  </a:cubicBezTo>
                  <a:cubicBezTo>
                    <a:pt x="1624" y="2401"/>
                    <a:pt x="1541" y="2431"/>
                    <a:pt x="1459" y="2431"/>
                  </a:cubicBezTo>
                  <a:cubicBezTo>
                    <a:pt x="1276" y="2431"/>
                    <a:pt x="1096" y="2285"/>
                    <a:pt x="1096" y="2072"/>
                  </a:cubicBezTo>
                  <a:cubicBezTo>
                    <a:pt x="1096" y="1882"/>
                    <a:pt x="1238" y="1739"/>
                    <a:pt x="1453" y="1739"/>
                  </a:cubicBezTo>
                  <a:close/>
                  <a:moveTo>
                    <a:pt x="1512" y="3858"/>
                  </a:moveTo>
                  <a:cubicBezTo>
                    <a:pt x="1685" y="3858"/>
                    <a:pt x="1858" y="3977"/>
                    <a:pt x="1858" y="4216"/>
                  </a:cubicBezTo>
                  <a:lnTo>
                    <a:pt x="1858" y="6692"/>
                  </a:lnTo>
                  <a:cubicBezTo>
                    <a:pt x="1858" y="6919"/>
                    <a:pt x="1685" y="7032"/>
                    <a:pt x="1512" y="7032"/>
                  </a:cubicBezTo>
                  <a:cubicBezTo>
                    <a:pt x="1340" y="7032"/>
                    <a:pt x="1167" y="6919"/>
                    <a:pt x="1167" y="6692"/>
                  </a:cubicBezTo>
                  <a:lnTo>
                    <a:pt x="1167" y="4216"/>
                  </a:lnTo>
                  <a:cubicBezTo>
                    <a:pt x="1167" y="3977"/>
                    <a:pt x="1340" y="3858"/>
                    <a:pt x="1512" y="3858"/>
                  </a:cubicBezTo>
                  <a:close/>
                  <a:moveTo>
                    <a:pt x="0" y="0"/>
                  </a:moveTo>
                  <a:lnTo>
                    <a:pt x="0" y="8050"/>
                  </a:lnTo>
                  <a:lnTo>
                    <a:pt x="3001" y="8050"/>
                  </a:ln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7"/>
            <p:cNvSpPr/>
            <p:nvPr/>
          </p:nvSpPr>
          <p:spPr>
            <a:xfrm>
              <a:off x="3405579" y="3824734"/>
              <a:ext cx="105860" cy="57988"/>
            </a:xfrm>
            <a:custGeom>
              <a:rect b="b" l="l" r="r" t="t"/>
              <a:pathLst>
                <a:path extrusionOk="0" h="1644" w="3001">
                  <a:moveTo>
                    <a:pt x="0" y="0"/>
                  </a:moveTo>
                  <a:lnTo>
                    <a:pt x="0" y="1644"/>
                  </a:lnTo>
                  <a:lnTo>
                    <a:pt x="2644" y="1644"/>
                  </a:lnTo>
                  <a:cubicBezTo>
                    <a:pt x="2834" y="1644"/>
                    <a:pt x="3001" y="1477"/>
                    <a:pt x="3001" y="1286"/>
                  </a:cubicBez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7"/>
            <p:cNvSpPr/>
            <p:nvPr/>
          </p:nvSpPr>
          <p:spPr>
            <a:xfrm>
              <a:off x="3275379" y="3824734"/>
              <a:ext cx="105860" cy="57988"/>
            </a:xfrm>
            <a:custGeom>
              <a:rect b="b" l="l" r="r" t="t"/>
              <a:pathLst>
                <a:path extrusionOk="0" h="1644" w="3001">
                  <a:moveTo>
                    <a:pt x="0" y="0"/>
                  </a:moveTo>
                  <a:lnTo>
                    <a:pt x="0" y="1644"/>
                  </a:lnTo>
                  <a:lnTo>
                    <a:pt x="3001" y="1644"/>
                  </a:ln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7"/>
            <p:cNvSpPr/>
            <p:nvPr/>
          </p:nvSpPr>
          <p:spPr>
            <a:xfrm>
              <a:off x="3405579" y="3516452"/>
              <a:ext cx="105860" cy="283944"/>
            </a:xfrm>
            <a:custGeom>
              <a:rect b="b" l="l" r="r" t="t"/>
              <a:pathLst>
                <a:path extrusionOk="0" h="8050" w="3001">
                  <a:moveTo>
                    <a:pt x="1496" y="1721"/>
                  </a:moveTo>
                  <a:cubicBezTo>
                    <a:pt x="1673" y="1721"/>
                    <a:pt x="1834" y="1865"/>
                    <a:pt x="1834" y="2072"/>
                  </a:cubicBezTo>
                  <a:cubicBezTo>
                    <a:pt x="1834" y="2263"/>
                    <a:pt x="1691" y="2430"/>
                    <a:pt x="1501" y="2430"/>
                  </a:cubicBezTo>
                  <a:cubicBezTo>
                    <a:pt x="1191" y="2430"/>
                    <a:pt x="1024" y="2048"/>
                    <a:pt x="1239" y="1834"/>
                  </a:cubicBezTo>
                  <a:cubicBezTo>
                    <a:pt x="1317" y="1756"/>
                    <a:pt x="1408" y="1721"/>
                    <a:pt x="1496" y="1721"/>
                  </a:cubicBezTo>
                  <a:close/>
                  <a:moveTo>
                    <a:pt x="1489" y="3894"/>
                  </a:moveTo>
                  <a:cubicBezTo>
                    <a:pt x="1649" y="3894"/>
                    <a:pt x="1810" y="4001"/>
                    <a:pt x="1834" y="4216"/>
                  </a:cubicBezTo>
                  <a:lnTo>
                    <a:pt x="1834" y="6692"/>
                  </a:lnTo>
                  <a:cubicBezTo>
                    <a:pt x="1858" y="6942"/>
                    <a:pt x="1673" y="7067"/>
                    <a:pt x="1489" y="7067"/>
                  </a:cubicBezTo>
                  <a:cubicBezTo>
                    <a:pt x="1304" y="7067"/>
                    <a:pt x="1120" y="6942"/>
                    <a:pt x="1143" y="6692"/>
                  </a:cubicBezTo>
                  <a:lnTo>
                    <a:pt x="1143" y="4216"/>
                  </a:lnTo>
                  <a:cubicBezTo>
                    <a:pt x="1167" y="4001"/>
                    <a:pt x="1328" y="3894"/>
                    <a:pt x="1489" y="3894"/>
                  </a:cubicBezTo>
                  <a:close/>
                  <a:moveTo>
                    <a:pt x="0" y="0"/>
                  </a:moveTo>
                  <a:lnTo>
                    <a:pt x="0" y="8050"/>
                  </a:lnTo>
                  <a:lnTo>
                    <a:pt x="3001" y="8050"/>
                  </a:lnTo>
                  <a:lnTo>
                    <a:pt x="3001" y="358"/>
                  </a:lnTo>
                  <a:cubicBezTo>
                    <a:pt x="3001" y="167"/>
                    <a:pt x="2834" y="0"/>
                    <a:pt x="2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7"/>
            <p:cNvSpPr/>
            <p:nvPr/>
          </p:nvSpPr>
          <p:spPr>
            <a:xfrm>
              <a:off x="3145144" y="3824734"/>
              <a:ext cx="105896" cy="57988"/>
            </a:xfrm>
            <a:custGeom>
              <a:rect b="b" l="l" r="r" t="t"/>
              <a:pathLst>
                <a:path extrusionOk="0" h="1644" w="3002">
                  <a:moveTo>
                    <a:pt x="1" y="0"/>
                  </a:moveTo>
                  <a:lnTo>
                    <a:pt x="1" y="1286"/>
                  </a:lnTo>
                  <a:cubicBezTo>
                    <a:pt x="1" y="1477"/>
                    <a:pt x="168" y="1644"/>
                    <a:pt x="358" y="1644"/>
                  </a:cubicBezTo>
                  <a:lnTo>
                    <a:pt x="3001" y="1644"/>
                  </a:ln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7"/>
            <p:cNvSpPr/>
            <p:nvPr/>
          </p:nvSpPr>
          <p:spPr>
            <a:xfrm>
              <a:off x="3145144" y="3516452"/>
              <a:ext cx="105896" cy="283944"/>
            </a:xfrm>
            <a:custGeom>
              <a:rect b="b" l="l" r="r" t="t"/>
              <a:pathLst>
                <a:path extrusionOk="0" h="8050" w="3002">
                  <a:moveTo>
                    <a:pt x="1495" y="1714"/>
                  </a:moveTo>
                  <a:cubicBezTo>
                    <a:pt x="1678" y="1714"/>
                    <a:pt x="1858" y="1859"/>
                    <a:pt x="1858" y="2072"/>
                  </a:cubicBezTo>
                  <a:cubicBezTo>
                    <a:pt x="1858" y="2263"/>
                    <a:pt x="1692" y="2430"/>
                    <a:pt x="1501" y="2430"/>
                  </a:cubicBezTo>
                  <a:cubicBezTo>
                    <a:pt x="1192" y="2406"/>
                    <a:pt x="1049" y="2048"/>
                    <a:pt x="1263" y="1810"/>
                  </a:cubicBezTo>
                  <a:cubicBezTo>
                    <a:pt x="1330" y="1744"/>
                    <a:pt x="1413" y="1714"/>
                    <a:pt x="1495" y="1714"/>
                  </a:cubicBezTo>
                  <a:close/>
                  <a:moveTo>
                    <a:pt x="1513" y="3894"/>
                  </a:moveTo>
                  <a:cubicBezTo>
                    <a:pt x="1674" y="3894"/>
                    <a:pt x="1835" y="4001"/>
                    <a:pt x="1858" y="4216"/>
                  </a:cubicBezTo>
                  <a:lnTo>
                    <a:pt x="1858" y="6692"/>
                  </a:lnTo>
                  <a:cubicBezTo>
                    <a:pt x="1882" y="6942"/>
                    <a:pt x="1698" y="7067"/>
                    <a:pt x="1513" y="7067"/>
                  </a:cubicBezTo>
                  <a:cubicBezTo>
                    <a:pt x="1329" y="7067"/>
                    <a:pt x="1144" y="6942"/>
                    <a:pt x="1168" y="6692"/>
                  </a:cubicBezTo>
                  <a:lnTo>
                    <a:pt x="1168" y="4216"/>
                  </a:lnTo>
                  <a:cubicBezTo>
                    <a:pt x="1192" y="4001"/>
                    <a:pt x="1352" y="3894"/>
                    <a:pt x="1513" y="3894"/>
                  </a:cubicBezTo>
                  <a:close/>
                  <a:moveTo>
                    <a:pt x="358" y="0"/>
                  </a:moveTo>
                  <a:cubicBezTo>
                    <a:pt x="168" y="0"/>
                    <a:pt x="1" y="167"/>
                    <a:pt x="1" y="358"/>
                  </a:cubicBezTo>
                  <a:lnTo>
                    <a:pt x="1" y="8050"/>
                  </a:lnTo>
                  <a:lnTo>
                    <a:pt x="3001" y="8050"/>
                  </a:lnTo>
                  <a:lnTo>
                    <a:pt x="3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47"/>
          <p:cNvGrpSpPr/>
          <p:nvPr/>
        </p:nvGrpSpPr>
        <p:grpSpPr>
          <a:xfrm>
            <a:off x="3454567" y="4045437"/>
            <a:ext cx="359878" cy="344777"/>
            <a:chOff x="3148530" y="4202478"/>
            <a:chExt cx="380582" cy="364612"/>
          </a:xfrm>
        </p:grpSpPr>
        <p:sp>
          <p:nvSpPr>
            <p:cNvPr id="860" name="Google Shape;860;p47"/>
            <p:cNvSpPr/>
            <p:nvPr/>
          </p:nvSpPr>
          <p:spPr>
            <a:xfrm>
              <a:off x="3476976" y="4270096"/>
              <a:ext cx="52136" cy="44972"/>
            </a:xfrm>
            <a:custGeom>
              <a:rect b="b" l="l" r="r" t="t"/>
              <a:pathLst>
                <a:path extrusionOk="0" h="1275" w="1478">
                  <a:moveTo>
                    <a:pt x="630" y="0"/>
                  </a:moveTo>
                  <a:cubicBezTo>
                    <a:pt x="317" y="0"/>
                    <a:pt x="16" y="226"/>
                    <a:pt x="1" y="584"/>
                  </a:cubicBezTo>
                  <a:lnTo>
                    <a:pt x="1" y="679"/>
                  </a:lnTo>
                  <a:cubicBezTo>
                    <a:pt x="24" y="1013"/>
                    <a:pt x="286" y="1275"/>
                    <a:pt x="620" y="1275"/>
                  </a:cubicBezTo>
                  <a:cubicBezTo>
                    <a:pt x="1191" y="1275"/>
                    <a:pt x="1477" y="608"/>
                    <a:pt x="1096" y="203"/>
                  </a:cubicBezTo>
                  <a:cubicBezTo>
                    <a:pt x="964" y="63"/>
                    <a:pt x="79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7"/>
            <p:cNvSpPr/>
            <p:nvPr/>
          </p:nvSpPr>
          <p:spPr>
            <a:xfrm>
              <a:off x="3476976" y="4457005"/>
              <a:ext cx="52136" cy="45008"/>
            </a:xfrm>
            <a:custGeom>
              <a:rect b="b" l="l" r="r" t="t"/>
              <a:pathLst>
                <a:path extrusionOk="0" h="1276" w="1478">
                  <a:moveTo>
                    <a:pt x="620" y="0"/>
                  </a:moveTo>
                  <a:cubicBezTo>
                    <a:pt x="286" y="0"/>
                    <a:pt x="24" y="262"/>
                    <a:pt x="1" y="596"/>
                  </a:cubicBezTo>
                  <a:lnTo>
                    <a:pt x="1" y="691"/>
                  </a:lnTo>
                  <a:cubicBezTo>
                    <a:pt x="16" y="1049"/>
                    <a:pt x="317" y="1275"/>
                    <a:pt x="630" y="1275"/>
                  </a:cubicBezTo>
                  <a:cubicBezTo>
                    <a:pt x="795" y="1275"/>
                    <a:pt x="964" y="1212"/>
                    <a:pt x="1096" y="1072"/>
                  </a:cubicBezTo>
                  <a:cubicBezTo>
                    <a:pt x="1477" y="667"/>
                    <a:pt x="1191"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7"/>
            <p:cNvSpPr/>
            <p:nvPr/>
          </p:nvSpPr>
          <p:spPr>
            <a:xfrm>
              <a:off x="3277037" y="4202478"/>
              <a:ext cx="123533" cy="364612"/>
            </a:xfrm>
            <a:custGeom>
              <a:rect b="b" l="l" r="r" t="t"/>
              <a:pathLst>
                <a:path extrusionOk="0" h="10337" w="3502">
                  <a:moveTo>
                    <a:pt x="310" y="1"/>
                  </a:moveTo>
                  <a:cubicBezTo>
                    <a:pt x="144" y="1"/>
                    <a:pt x="1" y="120"/>
                    <a:pt x="1" y="286"/>
                  </a:cubicBezTo>
                  <a:lnTo>
                    <a:pt x="1" y="10050"/>
                  </a:lnTo>
                  <a:cubicBezTo>
                    <a:pt x="1" y="10217"/>
                    <a:pt x="144" y="10336"/>
                    <a:pt x="310" y="10336"/>
                  </a:cubicBezTo>
                  <a:lnTo>
                    <a:pt x="3216" y="10336"/>
                  </a:lnTo>
                  <a:cubicBezTo>
                    <a:pt x="3359" y="10336"/>
                    <a:pt x="3501" y="10217"/>
                    <a:pt x="3501" y="10050"/>
                  </a:cubicBezTo>
                  <a:lnTo>
                    <a:pt x="3501" y="286"/>
                  </a:lnTo>
                  <a:cubicBezTo>
                    <a:pt x="3501" y="120"/>
                    <a:pt x="3359" y="1"/>
                    <a:pt x="3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7"/>
            <p:cNvSpPr/>
            <p:nvPr/>
          </p:nvSpPr>
          <p:spPr>
            <a:xfrm>
              <a:off x="3424910" y="4434324"/>
              <a:ext cx="27726" cy="90756"/>
            </a:xfrm>
            <a:custGeom>
              <a:rect b="b" l="l" r="r" t="t"/>
              <a:pathLst>
                <a:path extrusionOk="0" h="2573" w="786">
                  <a:moveTo>
                    <a:pt x="0" y="0"/>
                  </a:moveTo>
                  <a:lnTo>
                    <a:pt x="0" y="2572"/>
                  </a:lnTo>
                  <a:cubicBezTo>
                    <a:pt x="429" y="2572"/>
                    <a:pt x="762" y="2215"/>
                    <a:pt x="786" y="1787"/>
                  </a:cubicBezTo>
                  <a:lnTo>
                    <a:pt x="786" y="786"/>
                  </a:lnTo>
                  <a:cubicBezTo>
                    <a:pt x="786" y="358"/>
                    <a:pt x="429"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7"/>
            <p:cNvSpPr/>
            <p:nvPr/>
          </p:nvSpPr>
          <p:spPr>
            <a:xfrm>
              <a:off x="3148530" y="4457005"/>
              <a:ext cx="52101" cy="45008"/>
            </a:xfrm>
            <a:custGeom>
              <a:rect b="b" l="l" r="r" t="t"/>
              <a:pathLst>
                <a:path extrusionOk="0" h="1276" w="1477">
                  <a:moveTo>
                    <a:pt x="857" y="0"/>
                  </a:moveTo>
                  <a:cubicBezTo>
                    <a:pt x="286" y="0"/>
                    <a:pt x="0" y="667"/>
                    <a:pt x="381" y="1072"/>
                  </a:cubicBezTo>
                  <a:cubicBezTo>
                    <a:pt x="513" y="1212"/>
                    <a:pt x="682" y="1275"/>
                    <a:pt x="847" y="1275"/>
                  </a:cubicBezTo>
                  <a:cubicBezTo>
                    <a:pt x="1160" y="1275"/>
                    <a:pt x="1461" y="1049"/>
                    <a:pt x="1477" y="691"/>
                  </a:cubicBezTo>
                  <a:lnTo>
                    <a:pt x="1477" y="596"/>
                  </a:lnTo>
                  <a:cubicBezTo>
                    <a:pt x="1453" y="262"/>
                    <a:pt x="1191" y="0"/>
                    <a:pt x="8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7"/>
            <p:cNvSpPr/>
            <p:nvPr/>
          </p:nvSpPr>
          <p:spPr>
            <a:xfrm>
              <a:off x="3224971" y="4434324"/>
              <a:ext cx="27761" cy="89910"/>
            </a:xfrm>
            <a:custGeom>
              <a:rect b="b" l="l" r="r" t="t"/>
              <a:pathLst>
                <a:path extrusionOk="0" h="2549" w="787">
                  <a:moveTo>
                    <a:pt x="786" y="0"/>
                  </a:moveTo>
                  <a:cubicBezTo>
                    <a:pt x="357" y="0"/>
                    <a:pt x="0" y="334"/>
                    <a:pt x="24" y="763"/>
                  </a:cubicBezTo>
                  <a:lnTo>
                    <a:pt x="24" y="1787"/>
                  </a:lnTo>
                  <a:cubicBezTo>
                    <a:pt x="24" y="2215"/>
                    <a:pt x="357" y="2549"/>
                    <a:pt x="786" y="2549"/>
                  </a:cubicBezTo>
                  <a:lnTo>
                    <a:pt x="7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7"/>
            <p:cNvSpPr/>
            <p:nvPr/>
          </p:nvSpPr>
          <p:spPr>
            <a:xfrm>
              <a:off x="3424910" y="4246992"/>
              <a:ext cx="27726" cy="90756"/>
            </a:xfrm>
            <a:custGeom>
              <a:rect b="b" l="l" r="r" t="t"/>
              <a:pathLst>
                <a:path extrusionOk="0" h="2573" w="786">
                  <a:moveTo>
                    <a:pt x="0" y="1"/>
                  </a:moveTo>
                  <a:lnTo>
                    <a:pt x="0" y="2573"/>
                  </a:lnTo>
                  <a:cubicBezTo>
                    <a:pt x="429" y="2573"/>
                    <a:pt x="786" y="2216"/>
                    <a:pt x="786" y="1787"/>
                  </a:cubicBezTo>
                  <a:lnTo>
                    <a:pt x="786" y="787"/>
                  </a:lnTo>
                  <a:cubicBezTo>
                    <a:pt x="786" y="358"/>
                    <a:pt x="429"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7"/>
            <p:cNvSpPr/>
            <p:nvPr/>
          </p:nvSpPr>
          <p:spPr>
            <a:xfrm>
              <a:off x="3155656" y="4268826"/>
              <a:ext cx="44976" cy="46771"/>
            </a:xfrm>
            <a:custGeom>
              <a:rect b="b" l="l" r="r" t="t"/>
              <a:pathLst>
                <a:path extrusionOk="0" h="1326" w="1275">
                  <a:moveTo>
                    <a:pt x="652" y="1"/>
                  </a:moveTo>
                  <a:cubicBezTo>
                    <a:pt x="328" y="1"/>
                    <a:pt x="0" y="227"/>
                    <a:pt x="12" y="668"/>
                  </a:cubicBezTo>
                  <a:cubicBezTo>
                    <a:pt x="0" y="1106"/>
                    <a:pt x="323" y="1326"/>
                    <a:pt x="646" y="1326"/>
                  </a:cubicBezTo>
                  <a:cubicBezTo>
                    <a:pt x="955" y="1326"/>
                    <a:pt x="1263" y="1123"/>
                    <a:pt x="1275" y="715"/>
                  </a:cubicBezTo>
                  <a:lnTo>
                    <a:pt x="1275" y="620"/>
                  </a:lnTo>
                  <a:cubicBezTo>
                    <a:pt x="1263" y="203"/>
                    <a:pt x="959"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7"/>
            <p:cNvSpPr/>
            <p:nvPr/>
          </p:nvSpPr>
          <p:spPr>
            <a:xfrm>
              <a:off x="3224971" y="4246992"/>
              <a:ext cx="27761" cy="90756"/>
            </a:xfrm>
            <a:custGeom>
              <a:rect b="b" l="l" r="r" t="t"/>
              <a:pathLst>
                <a:path extrusionOk="0" h="2573" w="787">
                  <a:moveTo>
                    <a:pt x="786" y="1"/>
                  </a:moveTo>
                  <a:cubicBezTo>
                    <a:pt x="357" y="1"/>
                    <a:pt x="0" y="358"/>
                    <a:pt x="0" y="787"/>
                  </a:cubicBezTo>
                  <a:lnTo>
                    <a:pt x="0" y="1787"/>
                  </a:lnTo>
                  <a:cubicBezTo>
                    <a:pt x="0" y="2216"/>
                    <a:pt x="357" y="2573"/>
                    <a:pt x="786" y="2573"/>
                  </a:cubicBezTo>
                  <a:lnTo>
                    <a:pt x="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47"/>
          <p:cNvGrpSpPr/>
          <p:nvPr/>
        </p:nvGrpSpPr>
        <p:grpSpPr>
          <a:xfrm>
            <a:off x="3438656" y="2766368"/>
            <a:ext cx="369418" cy="330568"/>
            <a:chOff x="3131704" y="2849826"/>
            <a:chExt cx="390671" cy="349586"/>
          </a:xfrm>
        </p:grpSpPr>
        <p:sp>
          <p:nvSpPr>
            <p:cNvPr id="870" name="Google Shape;870;p47"/>
            <p:cNvSpPr/>
            <p:nvPr/>
          </p:nvSpPr>
          <p:spPr>
            <a:xfrm>
              <a:off x="3262751" y="3008481"/>
              <a:ext cx="259624" cy="190930"/>
            </a:xfrm>
            <a:custGeom>
              <a:rect b="b" l="l" r="r" t="t"/>
              <a:pathLst>
                <a:path extrusionOk="0" h="5413" w="7360">
                  <a:moveTo>
                    <a:pt x="4978" y="1"/>
                  </a:moveTo>
                  <a:cubicBezTo>
                    <a:pt x="4573" y="2073"/>
                    <a:pt x="2787" y="3573"/>
                    <a:pt x="668" y="3573"/>
                  </a:cubicBezTo>
                  <a:cubicBezTo>
                    <a:pt x="453" y="3573"/>
                    <a:pt x="215" y="3573"/>
                    <a:pt x="1" y="3525"/>
                  </a:cubicBezTo>
                  <a:lnTo>
                    <a:pt x="1" y="4145"/>
                  </a:lnTo>
                  <a:cubicBezTo>
                    <a:pt x="1" y="4264"/>
                    <a:pt x="96" y="4335"/>
                    <a:pt x="191" y="4335"/>
                  </a:cubicBezTo>
                  <a:lnTo>
                    <a:pt x="4573" y="4335"/>
                  </a:lnTo>
                  <a:cubicBezTo>
                    <a:pt x="4716" y="4335"/>
                    <a:pt x="4811" y="4407"/>
                    <a:pt x="4883" y="4502"/>
                  </a:cubicBezTo>
                  <a:lnTo>
                    <a:pt x="5359" y="5359"/>
                  </a:lnTo>
                  <a:cubicBezTo>
                    <a:pt x="5383" y="5395"/>
                    <a:pt x="5425" y="5413"/>
                    <a:pt x="5466" y="5413"/>
                  </a:cubicBezTo>
                  <a:cubicBezTo>
                    <a:pt x="5508" y="5413"/>
                    <a:pt x="5550" y="5395"/>
                    <a:pt x="5573" y="5359"/>
                  </a:cubicBezTo>
                  <a:lnTo>
                    <a:pt x="6050" y="4502"/>
                  </a:lnTo>
                  <a:cubicBezTo>
                    <a:pt x="6121" y="4407"/>
                    <a:pt x="6240" y="4335"/>
                    <a:pt x="6359" y="4335"/>
                  </a:cubicBezTo>
                  <a:lnTo>
                    <a:pt x="7169" y="4335"/>
                  </a:lnTo>
                  <a:cubicBezTo>
                    <a:pt x="7264" y="4335"/>
                    <a:pt x="7360" y="4264"/>
                    <a:pt x="7360" y="4145"/>
                  </a:cubicBezTo>
                  <a:lnTo>
                    <a:pt x="7360" y="191"/>
                  </a:lnTo>
                  <a:cubicBezTo>
                    <a:pt x="7360" y="72"/>
                    <a:pt x="7264" y="1"/>
                    <a:pt x="7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7"/>
            <p:cNvSpPr/>
            <p:nvPr/>
          </p:nvSpPr>
          <p:spPr>
            <a:xfrm>
              <a:off x="3131704" y="2849826"/>
              <a:ext cx="284810" cy="260946"/>
            </a:xfrm>
            <a:custGeom>
              <a:rect b="b" l="l" r="r" t="t"/>
              <a:pathLst>
                <a:path extrusionOk="0" h="7398" w="8074">
                  <a:moveTo>
                    <a:pt x="2350" y="2616"/>
                  </a:moveTo>
                  <a:cubicBezTo>
                    <a:pt x="2361" y="2616"/>
                    <a:pt x="2371" y="2616"/>
                    <a:pt x="2382" y="2618"/>
                  </a:cubicBezTo>
                  <a:lnTo>
                    <a:pt x="6359" y="2618"/>
                  </a:lnTo>
                  <a:cubicBezTo>
                    <a:pt x="6526" y="2618"/>
                    <a:pt x="6669" y="2737"/>
                    <a:pt x="6693" y="2927"/>
                  </a:cubicBezTo>
                  <a:cubicBezTo>
                    <a:pt x="6716" y="3118"/>
                    <a:pt x="6550" y="3284"/>
                    <a:pt x="6359" y="3284"/>
                  </a:cubicBezTo>
                  <a:lnTo>
                    <a:pt x="2406" y="3284"/>
                  </a:lnTo>
                  <a:cubicBezTo>
                    <a:pt x="2216" y="3284"/>
                    <a:pt x="2073" y="3165"/>
                    <a:pt x="2049" y="2999"/>
                  </a:cubicBezTo>
                  <a:cubicBezTo>
                    <a:pt x="2026" y="2796"/>
                    <a:pt x="2173" y="2616"/>
                    <a:pt x="2350" y="2616"/>
                  </a:cubicBezTo>
                  <a:close/>
                  <a:moveTo>
                    <a:pt x="6359" y="4094"/>
                  </a:moveTo>
                  <a:cubicBezTo>
                    <a:pt x="6526" y="4094"/>
                    <a:pt x="6669" y="4237"/>
                    <a:pt x="6693" y="4404"/>
                  </a:cubicBezTo>
                  <a:cubicBezTo>
                    <a:pt x="6716" y="4618"/>
                    <a:pt x="6550" y="4785"/>
                    <a:pt x="6359" y="4785"/>
                  </a:cubicBezTo>
                  <a:lnTo>
                    <a:pt x="2406" y="4785"/>
                  </a:lnTo>
                  <a:cubicBezTo>
                    <a:pt x="2216" y="4785"/>
                    <a:pt x="2073" y="4642"/>
                    <a:pt x="2049" y="4475"/>
                  </a:cubicBezTo>
                  <a:cubicBezTo>
                    <a:pt x="2025" y="4261"/>
                    <a:pt x="2192" y="4094"/>
                    <a:pt x="2382" y="4094"/>
                  </a:cubicBezTo>
                  <a:close/>
                  <a:moveTo>
                    <a:pt x="4389" y="1"/>
                  </a:moveTo>
                  <a:cubicBezTo>
                    <a:pt x="4090" y="1"/>
                    <a:pt x="3784" y="38"/>
                    <a:pt x="3478" y="117"/>
                  </a:cubicBezTo>
                  <a:cubicBezTo>
                    <a:pt x="1144" y="689"/>
                    <a:pt x="1" y="3308"/>
                    <a:pt x="1120" y="5428"/>
                  </a:cubicBezTo>
                  <a:cubicBezTo>
                    <a:pt x="1144" y="5499"/>
                    <a:pt x="1168" y="5571"/>
                    <a:pt x="1168" y="5642"/>
                  </a:cubicBezTo>
                  <a:lnTo>
                    <a:pt x="953" y="6904"/>
                  </a:lnTo>
                  <a:cubicBezTo>
                    <a:pt x="933" y="6966"/>
                    <a:pt x="984" y="7028"/>
                    <a:pt x="1044" y="7028"/>
                  </a:cubicBezTo>
                  <a:cubicBezTo>
                    <a:pt x="1053" y="7028"/>
                    <a:pt x="1063" y="7026"/>
                    <a:pt x="1072" y="7023"/>
                  </a:cubicBezTo>
                  <a:lnTo>
                    <a:pt x="2073" y="6737"/>
                  </a:lnTo>
                  <a:lnTo>
                    <a:pt x="2168" y="6737"/>
                  </a:lnTo>
                  <a:cubicBezTo>
                    <a:pt x="2239" y="6737"/>
                    <a:pt x="2287" y="6761"/>
                    <a:pt x="2358" y="6785"/>
                  </a:cubicBezTo>
                  <a:cubicBezTo>
                    <a:pt x="2997" y="7207"/>
                    <a:pt x="3690" y="7397"/>
                    <a:pt x="4366" y="7397"/>
                  </a:cubicBezTo>
                  <a:cubicBezTo>
                    <a:pt x="6289" y="7397"/>
                    <a:pt x="8074" y="5856"/>
                    <a:pt x="8074" y="3689"/>
                  </a:cubicBezTo>
                  <a:cubicBezTo>
                    <a:pt x="8053" y="1603"/>
                    <a:pt x="6349" y="1"/>
                    <a:pt x="4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47"/>
          <p:cNvGrpSpPr/>
          <p:nvPr/>
        </p:nvGrpSpPr>
        <p:grpSpPr>
          <a:xfrm>
            <a:off x="3451365" y="2115994"/>
            <a:ext cx="346369" cy="316159"/>
            <a:chOff x="3145144" y="2162036"/>
            <a:chExt cx="366296" cy="334348"/>
          </a:xfrm>
        </p:grpSpPr>
        <p:sp>
          <p:nvSpPr>
            <p:cNvPr id="873" name="Google Shape;873;p47"/>
            <p:cNvSpPr/>
            <p:nvPr/>
          </p:nvSpPr>
          <p:spPr>
            <a:xfrm>
              <a:off x="3316510" y="2172935"/>
              <a:ext cx="124380" cy="28606"/>
            </a:xfrm>
            <a:custGeom>
              <a:rect b="b" l="l" r="r" t="t"/>
              <a:pathLst>
                <a:path extrusionOk="0" h="811" w="3526">
                  <a:moveTo>
                    <a:pt x="549" y="1"/>
                  </a:moveTo>
                  <a:cubicBezTo>
                    <a:pt x="477" y="1"/>
                    <a:pt x="406" y="48"/>
                    <a:pt x="358" y="120"/>
                  </a:cubicBezTo>
                  <a:lnTo>
                    <a:pt x="1" y="810"/>
                  </a:lnTo>
                  <a:lnTo>
                    <a:pt x="3526" y="810"/>
                  </a:lnTo>
                  <a:lnTo>
                    <a:pt x="3168" y="120"/>
                  </a:lnTo>
                  <a:cubicBezTo>
                    <a:pt x="3145" y="48"/>
                    <a:pt x="3073" y="1"/>
                    <a:pt x="30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7"/>
            <p:cNvSpPr/>
            <p:nvPr/>
          </p:nvSpPr>
          <p:spPr>
            <a:xfrm>
              <a:off x="3246806" y="2225844"/>
              <a:ext cx="264633" cy="270540"/>
            </a:xfrm>
            <a:custGeom>
              <a:rect b="b" l="l" r="r" t="t"/>
              <a:pathLst>
                <a:path extrusionOk="0" h="7670" w="7502">
                  <a:moveTo>
                    <a:pt x="6534" y="531"/>
                  </a:moveTo>
                  <a:cubicBezTo>
                    <a:pt x="6711" y="531"/>
                    <a:pt x="6883" y="674"/>
                    <a:pt x="6883" y="882"/>
                  </a:cubicBezTo>
                  <a:cubicBezTo>
                    <a:pt x="6883" y="1073"/>
                    <a:pt x="6740" y="1216"/>
                    <a:pt x="6549" y="1239"/>
                  </a:cubicBezTo>
                  <a:cubicBezTo>
                    <a:pt x="6216" y="1239"/>
                    <a:pt x="6073" y="858"/>
                    <a:pt x="6287" y="644"/>
                  </a:cubicBezTo>
                  <a:cubicBezTo>
                    <a:pt x="6358" y="566"/>
                    <a:pt x="6447" y="531"/>
                    <a:pt x="6534" y="531"/>
                  </a:cubicBezTo>
                  <a:close/>
                  <a:moveTo>
                    <a:pt x="3722" y="1031"/>
                  </a:moveTo>
                  <a:cubicBezTo>
                    <a:pt x="5155" y="1031"/>
                    <a:pt x="6526" y="2145"/>
                    <a:pt x="6526" y="3835"/>
                  </a:cubicBezTo>
                  <a:cubicBezTo>
                    <a:pt x="6526" y="5383"/>
                    <a:pt x="5287" y="6621"/>
                    <a:pt x="3739" y="6621"/>
                  </a:cubicBezTo>
                  <a:cubicBezTo>
                    <a:pt x="1239" y="6621"/>
                    <a:pt x="0" y="3621"/>
                    <a:pt x="1763" y="1859"/>
                  </a:cubicBezTo>
                  <a:cubicBezTo>
                    <a:pt x="2334" y="1287"/>
                    <a:pt x="3035" y="1031"/>
                    <a:pt x="3722" y="1031"/>
                  </a:cubicBezTo>
                  <a:close/>
                  <a:moveTo>
                    <a:pt x="0" y="1"/>
                  </a:moveTo>
                  <a:lnTo>
                    <a:pt x="0" y="7669"/>
                  </a:lnTo>
                  <a:lnTo>
                    <a:pt x="7288" y="7669"/>
                  </a:lnTo>
                  <a:cubicBezTo>
                    <a:pt x="7407" y="7669"/>
                    <a:pt x="7502" y="7574"/>
                    <a:pt x="7502" y="7455"/>
                  </a:cubicBezTo>
                  <a:lnTo>
                    <a:pt x="7502" y="215"/>
                  </a:lnTo>
                  <a:cubicBezTo>
                    <a:pt x="7502" y="96"/>
                    <a:pt x="7407" y="1"/>
                    <a:pt x="7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7"/>
            <p:cNvSpPr/>
            <p:nvPr/>
          </p:nvSpPr>
          <p:spPr>
            <a:xfrm>
              <a:off x="3356864" y="2339245"/>
              <a:ext cx="43706" cy="43738"/>
            </a:xfrm>
            <a:custGeom>
              <a:rect b="b" l="l" r="r" t="t"/>
              <a:pathLst>
                <a:path extrusionOk="0" h="1240" w="1239">
                  <a:moveTo>
                    <a:pt x="619" y="1"/>
                  </a:moveTo>
                  <a:cubicBezTo>
                    <a:pt x="286" y="1"/>
                    <a:pt x="0" y="263"/>
                    <a:pt x="0" y="620"/>
                  </a:cubicBezTo>
                  <a:cubicBezTo>
                    <a:pt x="0" y="954"/>
                    <a:pt x="286" y="1239"/>
                    <a:pt x="619" y="1239"/>
                  </a:cubicBezTo>
                  <a:cubicBezTo>
                    <a:pt x="953" y="1239"/>
                    <a:pt x="1238" y="954"/>
                    <a:pt x="1238" y="620"/>
                  </a:cubicBezTo>
                  <a:cubicBezTo>
                    <a:pt x="1238" y="263"/>
                    <a:pt x="953" y="1"/>
                    <a:pt x="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7"/>
            <p:cNvSpPr/>
            <p:nvPr/>
          </p:nvSpPr>
          <p:spPr>
            <a:xfrm>
              <a:off x="3278730" y="2286336"/>
              <a:ext cx="174752" cy="149308"/>
            </a:xfrm>
            <a:custGeom>
              <a:rect b="b" l="l" r="r" t="t"/>
              <a:pathLst>
                <a:path extrusionOk="0" h="4233" w="4954">
                  <a:moveTo>
                    <a:pt x="2825" y="813"/>
                  </a:moveTo>
                  <a:cubicBezTo>
                    <a:pt x="3500" y="813"/>
                    <a:pt x="4144" y="1330"/>
                    <a:pt x="4144" y="2120"/>
                  </a:cubicBezTo>
                  <a:cubicBezTo>
                    <a:pt x="4144" y="2835"/>
                    <a:pt x="3549" y="3406"/>
                    <a:pt x="2834" y="3406"/>
                  </a:cubicBezTo>
                  <a:cubicBezTo>
                    <a:pt x="1667" y="3406"/>
                    <a:pt x="1096" y="2025"/>
                    <a:pt x="1906" y="1191"/>
                  </a:cubicBezTo>
                  <a:cubicBezTo>
                    <a:pt x="2175" y="930"/>
                    <a:pt x="2503" y="813"/>
                    <a:pt x="2825" y="813"/>
                  </a:cubicBezTo>
                  <a:close/>
                  <a:moveTo>
                    <a:pt x="2834" y="1"/>
                  </a:moveTo>
                  <a:cubicBezTo>
                    <a:pt x="953" y="1"/>
                    <a:pt x="0" y="2287"/>
                    <a:pt x="1334" y="3620"/>
                  </a:cubicBezTo>
                  <a:cubicBezTo>
                    <a:pt x="1764" y="4043"/>
                    <a:pt x="2293" y="4232"/>
                    <a:pt x="2812" y="4232"/>
                  </a:cubicBezTo>
                  <a:cubicBezTo>
                    <a:pt x="3904" y="4232"/>
                    <a:pt x="4954" y="3395"/>
                    <a:pt x="4954" y="2120"/>
                  </a:cubicBezTo>
                  <a:cubicBezTo>
                    <a:pt x="4930" y="953"/>
                    <a:pt x="4001" y="1"/>
                    <a:pt x="2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7"/>
            <p:cNvSpPr/>
            <p:nvPr/>
          </p:nvSpPr>
          <p:spPr>
            <a:xfrm>
              <a:off x="3165321" y="2173358"/>
              <a:ext cx="33617" cy="28183"/>
            </a:xfrm>
            <a:custGeom>
              <a:rect b="b" l="l" r="r" t="t"/>
              <a:pathLst>
                <a:path extrusionOk="0" h="799" w="953">
                  <a:moveTo>
                    <a:pt x="477" y="1"/>
                  </a:moveTo>
                  <a:cubicBezTo>
                    <a:pt x="239" y="1"/>
                    <a:pt x="0" y="155"/>
                    <a:pt x="0" y="465"/>
                  </a:cubicBezTo>
                  <a:lnTo>
                    <a:pt x="0" y="798"/>
                  </a:lnTo>
                  <a:lnTo>
                    <a:pt x="953" y="798"/>
                  </a:lnTo>
                  <a:lnTo>
                    <a:pt x="953" y="465"/>
                  </a:lnTo>
                  <a:cubicBezTo>
                    <a:pt x="953" y="155"/>
                    <a:pt x="715" y="1"/>
                    <a:pt x="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7"/>
            <p:cNvSpPr/>
            <p:nvPr/>
          </p:nvSpPr>
          <p:spPr>
            <a:xfrm>
              <a:off x="3145144" y="2420724"/>
              <a:ext cx="77323" cy="75660"/>
            </a:xfrm>
            <a:custGeom>
              <a:rect b="b" l="l" r="r" t="t"/>
              <a:pathLst>
                <a:path extrusionOk="0" h="2145" w="2192">
                  <a:moveTo>
                    <a:pt x="1" y="1"/>
                  </a:moveTo>
                  <a:lnTo>
                    <a:pt x="1" y="1930"/>
                  </a:lnTo>
                  <a:cubicBezTo>
                    <a:pt x="1" y="2049"/>
                    <a:pt x="96" y="2144"/>
                    <a:pt x="215" y="2144"/>
                  </a:cubicBezTo>
                  <a:lnTo>
                    <a:pt x="2192" y="2144"/>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7"/>
            <p:cNvSpPr/>
            <p:nvPr/>
          </p:nvSpPr>
          <p:spPr>
            <a:xfrm>
              <a:off x="3151881" y="2162036"/>
              <a:ext cx="35" cy="35"/>
            </a:xfrm>
            <a:custGeom>
              <a:rect b="b" l="l" r="r" t="t"/>
              <a:pathLst>
                <a:path extrusionOk="0" h="1" w="1">
                  <a:moveTo>
                    <a:pt x="0" y="0"/>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7"/>
            <p:cNvSpPr/>
            <p:nvPr/>
          </p:nvSpPr>
          <p:spPr>
            <a:xfrm>
              <a:off x="3145144" y="2319104"/>
              <a:ext cx="77323" cy="77317"/>
            </a:xfrm>
            <a:custGeom>
              <a:rect b="b" l="l" r="r" t="t"/>
              <a:pathLst>
                <a:path extrusionOk="0" h="2192" w="2192">
                  <a:moveTo>
                    <a:pt x="1" y="0"/>
                  </a:moveTo>
                  <a:lnTo>
                    <a:pt x="1" y="2191"/>
                  </a:lnTo>
                  <a:lnTo>
                    <a:pt x="2192" y="2191"/>
                  </a:lnTo>
                  <a:lnTo>
                    <a:pt x="2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7"/>
            <p:cNvSpPr/>
            <p:nvPr/>
          </p:nvSpPr>
          <p:spPr>
            <a:xfrm>
              <a:off x="3145144" y="2225844"/>
              <a:ext cx="77323" cy="69769"/>
            </a:xfrm>
            <a:custGeom>
              <a:rect b="b" l="l" r="r" t="t"/>
              <a:pathLst>
                <a:path extrusionOk="0" h="1978" w="2192">
                  <a:moveTo>
                    <a:pt x="215" y="1"/>
                  </a:moveTo>
                  <a:cubicBezTo>
                    <a:pt x="96" y="1"/>
                    <a:pt x="1" y="96"/>
                    <a:pt x="1" y="215"/>
                  </a:cubicBezTo>
                  <a:lnTo>
                    <a:pt x="1" y="1978"/>
                  </a:lnTo>
                  <a:lnTo>
                    <a:pt x="2192" y="1978"/>
                  </a:lnTo>
                  <a:lnTo>
                    <a:pt x="21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47"/>
          <p:cNvGrpSpPr/>
          <p:nvPr/>
        </p:nvGrpSpPr>
        <p:grpSpPr>
          <a:xfrm>
            <a:off x="3440257" y="1475226"/>
            <a:ext cx="367017" cy="359964"/>
            <a:chOff x="3133397" y="1484404"/>
            <a:chExt cx="388131" cy="380672"/>
          </a:xfrm>
        </p:grpSpPr>
        <p:sp>
          <p:nvSpPr>
            <p:cNvPr id="883" name="Google Shape;883;p47"/>
            <p:cNvSpPr/>
            <p:nvPr/>
          </p:nvSpPr>
          <p:spPr>
            <a:xfrm>
              <a:off x="3133397" y="1496997"/>
              <a:ext cx="157115" cy="133577"/>
            </a:xfrm>
            <a:custGeom>
              <a:rect b="b" l="l" r="r" t="t"/>
              <a:pathLst>
                <a:path extrusionOk="0" h="3787" w="4454">
                  <a:moveTo>
                    <a:pt x="2544" y="711"/>
                  </a:moveTo>
                  <a:cubicBezTo>
                    <a:pt x="3157" y="711"/>
                    <a:pt x="3739" y="1184"/>
                    <a:pt x="3739" y="1905"/>
                  </a:cubicBezTo>
                  <a:cubicBezTo>
                    <a:pt x="3739" y="2572"/>
                    <a:pt x="3192" y="3096"/>
                    <a:pt x="2549" y="3096"/>
                  </a:cubicBezTo>
                  <a:cubicBezTo>
                    <a:pt x="1477" y="3096"/>
                    <a:pt x="953" y="1810"/>
                    <a:pt x="1691" y="1072"/>
                  </a:cubicBezTo>
                  <a:cubicBezTo>
                    <a:pt x="1940" y="823"/>
                    <a:pt x="2246" y="711"/>
                    <a:pt x="2544" y="711"/>
                  </a:cubicBezTo>
                  <a:close/>
                  <a:moveTo>
                    <a:pt x="2549" y="0"/>
                  </a:moveTo>
                  <a:cubicBezTo>
                    <a:pt x="143" y="48"/>
                    <a:pt x="0" y="3549"/>
                    <a:pt x="2382" y="3787"/>
                  </a:cubicBezTo>
                  <a:lnTo>
                    <a:pt x="2691" y="3787"/>
                  </a:lnTo>
                  <a:cubicBezTo>
                    <a:pt x="3692" y="3691"/>
                    <a:pt x="4454" y="2834"/>
                    <a:pt x="4406" y="1810"/>
                  </a:cubicBezTo>
                  <a:cubicBezTo>
                    <a:pt x="4358" y="810"/>
                    <a:pt x="3549" y="24"/>
                    <a:pt x="2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7"/>
            <p:cNvSpPr/>
            <p:nvPr/>
          </p:nvSpPr>
          <p:spPr>
            <a:xfrm>
              <a:off x="3198903" y="1546555"/>
              <a:ext cx="42048" cy="35766"/>
            </a:xfrm>
            <a:custGeom>
              <a:rect b="b" l="l" r="r" t="t"/>
              <a:pathLst>
                <a:path extrusionOk="0" h="1014" w="1192">
                  <a:moveTo>
                    <a:pt x="692" y="0"/>
                  </a:moveTo>
                  <a:cubicBezTo>
                    <a:pt x="215" y="0"/>
                    <a:pt x="1" y="548"/>
                    <a:pt x="311" y="858"/>
                  </a:cubicBezTo>
                  <a:cubicBezTo>
                    <a:pt x="419" y="966"/>
                    <a:pt x="550" y="1014"/>
                    <a:pt x="677" y="1014"/>
                  </a:cubicBezTo>
                  <a:cubicBezTo>
                    <a:pt x="942" y="1014"/>
                    <a:pt x="1192" y="806"/>
                    <a:pt x="1192" y="500"/>
                  </a:cubicBezTo>
                  <a:cubicBezTo>
                    <a:pt x="1192" y="215"/>
                    <a:pt x="954" y="0"/>
                    <a:pt x="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7"/>
            <p:cNvSpPr/>
            <p:nvPr/>
          </p:nvSpPr>
          <p:spPr>
            <a:xfrm>
              <a:off x="3294675" y="1484404"/>
              <a:ext cx="184876" cy="146169"/>
            </a:xfrm>
            <a:custGeom>
              <a:rect b="b" l="l" r="r" t="t"/>
              <a:pathLst>
                <a:path extrusionOk="0" h="4144" w="5241">
                  <a:moveTo>
                    <a:pt x="2599" y="803"/>
                  </a:moveTo>
                  <a:cubicBezTo>
                    <a:pt x="3255" y="803"/>
                    <a:pt x="3883" y="1311"/>
                    <a:pt x="3883" y="2072"/>
                  </a:cubicBezTo>
                  <a:cubicBezTo>
                    <a:pt x="3883" y="2762"/>
                    <a:pt x="3311" y="3334"/>
                    <a:pt x="2620" y="3334"/>
                  </a:cubicBezTo>
                  <a:cubicBezTo>
                    <a:pt x="1477" y="3334"/>
                    <a:pt x="930" y="1977"/>
                    <a:pt x="1715" y="1167"/>
                  </a:cubicBezTo>
                  <a:cubicBezTo>
                    <a:pt x="1975" y="915"/>
                    <a:pt x="2290" y="803"/>
                    <a:pt x="2599" y="803"/>
                  </a:cubicBezTo>
                  <a:close/>
                  <a:moveTo>
                    <a:pt x="2620" y="0"/>
                  </a:moveTo>
                  <a:cubicBezTo>
                    <a:pt x="144" y="167"/>
                    <a:pt x="1" y="3763"/>
                    <a:pt x="2454" y="4144"/>
                  </a:cubicBezTo>
                  <a:lnTo>
                    <a:pt x="2787" y="4144"/>
                  </a:lnTo>
                  <a:cubicBezTo>
                    <a:pt x="5240" y="3763"/>
                    <a:pt x="5097" y="167"/>
                    <a:pt x="2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7"/>
            <p:cNvSpPr/>
            <p:nvPr/>
          </p:nvSpPr>
          <p:spPr>
            <a:xfrm>
              <a:off x="3156079" y="1837317"/>
              <a:ext cx="292359" cy="27759"/>
            </a:xfrm>
            <a:custGeom>
              <a:rect b="b" l="l" r="r" t="t"/>
              <a:pathLst>
                <a:path extrusionOk="0" h="787" w="8288">
                  <a:moveTo>
                    <a:pt x="0" y="1"/>
                  </a:moveTo>
                  <a:lnTo>
                    <a:pt x="0" y="644"/>
                  </a:lnTo>
                  <a:cubicBezTo>
                    <a:pt x="0" y="715"/>
                    <a:pt x="48" y="786"/>
                    <a:pt x="143" y="786"/>
                  </a:cubicBezTo>
                  <a:lnTo>
                    <a:pt x="8145" y="786"/>
                  </a:lnTo>
                  <a:cubicBezTo>
                    <a:pt x="8216" y="786"/>
                    <a:pt x="8288" y="715"/>
                    <a:pt x="8288" y="644"/>
                  </a:cubicBezTo>
                  <a:lnTo>
                    <a:pt x="8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7"/>
            <p:cNvSpPr/>
            <p:nvPr/>
          </p:nvSpPr>
          <p:spPr>
            <a:xfrm>
              <a:off x="3366918" y="1537313"/>
              <a:ext cx="40355" cy="40352"/>
            </a:xfrm>
            <a:custGeom>
              <a:rect b="b" l="l" r="r" t="t"/>
              <a:pathLst>
                <a:path extrusionOk="0" h="1144" w="1144">
                  <a:moveTo>
                    <a:pt x="572" y="0"/>
                  </a:moveTo>
                  <a:cubicBezTo>
                    <a:pt x="239" y="0"/>
                    <a:pt x="1" y="262"/>
                    <a:pt x="1" y="572"/>
                  </a:cubicBezTo>
                  <a:cubicBezTo>
                    <a:pt x="1" y="881"/>
                    <a:pt x="239" y="1143"/>
                    <a:pt x="572" y="1143"/>
                  </a:cubicBezTo>
                  <a:cubicBezTo>
                    <a:pt x="882" y="1143"/>
                    <a:pt x="1144" y="881"/>
                    <a:pt x="1144" y="572"/>
                  </a:cubicBezTo>
                  <a:cubicBezTo>
                    <a:pt x="1144" y="262"/>
                    <a:pt x="882" y="0"/>
                    <a:pt x="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7"/>
            <p:cNvSpPr/>
            <p:nvPr/>
          </p:nvSpPr>
          <p:spPr>
            <a:xfrm>
              <a:off x="3471931" y="1689514"/>
              <a:ext cx="49597" cy="121478"/>
            </a:xfrm>
            <a:custGeom>
              <a:rect b="b" l="l" r="r" t="t"/>
              <a:pathLst>
                <a:path extrusionOk="0" h="3444" w="1406">
                  <a:moveTo>
                    <a:pt x="1299" y="1"/>
                  </a:moveTo>
                  <a:cubicBezTo>
                    <a:pt x="1279" y="1"/>
                    <a:pt x="1258" y="7"/>
                    <a:pt x="1239" y="20"/>
                  </a:cubicBezTo>
                  <a:lnTo>
                    <a:pt x="1" y="782"/>
                  </a:lnTo>
                  <a:lnTo>
                    <a:pt x="1" y="2687"/>
                  </a:lnTo>
                  <a:lnTo>
                    <a:pt x="1239" y="3425"/>
                  </a:lnTo>
                  <a:cubicBezTo>
                    <a:pt x="1258" y="3438"/>
                    <a:pt x="1279" y="3444"/>
                    <a:pt x="1299" y="3444"/>
                  </a:cubicBezTo>
                  <a:cubicBezTo>
                    <a:pt x="1355" y="3444"/>
                    <a:pt x="1406" y="3399"/>
                    <a:pt x="1406" y="3330"/>
                  </a:cubicBezTo>
                  <a:lnTo>
                    <a:pt x="1406" y="115"/>
                  </a:lnTo>
                  <a:cubicBezTo>
                    <a:pt x="1406" y="45"/>
                    <a:pt x="1355" y="1"/>
                    <a:pt x="1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7"/>
            <p:cNvSpPr/>
            <p:nvPr/>
          </p:nvSpPr>
          <p:spPr>
            <a:xfrm>
              <a:off x="3198092" y="1706163"/>
              <a:ext cx="102509" cy="30264"/>
            </a:xfrm>
            <a:custGeom>
              <a:rect b="b" l="l" r="r" t="t"/>
              <a:pathLst>
                <a:path extrusionOk="0" h="858" w="2906">
                  <a:moveTo>
                    <a:pt x="0" y="0"/>
                  </a:moveTo>
                  <a:lnTo>
                    <a:pt x="0" y="857"/>
                  </a:lnTo>
                  <a:lnTo>
                    <a:pt x="2906" y="857"/>
                  </a:lnTo>
                  <a:lnTo>
                    <a:pt x="2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7"/>
            <p:cNvSpPr/>
            <p:nvPr/>
          </p:nvSpPr>
          <p:spPr>
            <a:xfrm>
              <a:off x="3156079" y="1654912"/>
              <a:ext cx="292359" cy="132730"/>
            </a:xfrm>
            <a:custGeom>
              <a:rect b="b" l="l" r="r" t="t"/>
              <a:pathLst>
                <a:path extrusionOk="0" h="3763" w="8288">
                  <a:moveTo>
                    <a:pt x="5969" y="750"/>
                  </a:moveTo>
                  <a:cubicBezTo>
                    <a:pt x="6214" y="750"/>
                    <a:pt x="6406" y="1006"/>
                    <a:pt x="6287" y="1262"/>
                  </a:cubicBezTo>
                  <a:cubicBezTo>
                    <a:pt x="6240" y="1334"/>
                    <a:pt x="6192" y="1382"/>
                    <a:pt x="6121" y="1405"/>
                  </a:cubicBezTo>
                  <a:cubicBezTo>
                    <a:pt x="6067" y="1430"/>
                    <a:pt x="6013" y="1441"/>
                    <a:pt x="5962" y="1441"/>
                  </a:cubicBezTo>
                  <a:cubicBezTo>
                    <a:pt x="5717" y="1441"/>
                    <a:pt x="5526" y="1189"/>
                    <a:pt x="5644" y="953"/>
                  </a:cubicBezTo>
                  <a:cubicBezTo>
                    <a:pt x="5692" y="881"/>
                    <a:pt x="5740" y="810"/>
                    <a:pt x="5811" y="786"/>
                  </a:cubicBezTo>
                  <a:cubicBezTo>
                    <a:pt x="5865" y="762"/>
                    <a:pt x="5918" y="750"/>
                    <a:pt x="5969" y="750"/>
                  </a:cubicBezTo>
                  <a:close/>
                  <a:moveTo>
                    <a:pt x="7293" y="750"/>
                  </a:moveTo>
                  <a:cubicBezTo>
                    <a:pt x="7524" y="750"/>
                    <a:pt x="7715" y="1006"/>
                    <a:pt x="7597" y="1262"/>
                  </a:cubicBezTo>
                  <a:cubicBezTo>
                    <a:pt x="7573" y="1334"/>
                    <a:pt x="7526" y="1382"/>
                    <a:pt x="7431" y="1405"/>
                  </a:cubicBezTo>
                  <a:cubicBezTo>
                    <a:pt x="7381" y="1430"/>
                    <a:pt x="7331" y="1441"/>
                    <a:pt x="7282" y="1441"/>
                  </a:cubicBezTo>
                  <a:cubicBezTo>
                    <a:pt x="7051" y="1441"/>
                    <a:pt x="6860" y="1189"/>
                    <a:pt x="6978" y="953"/>
                  </a:cubicBezTo>
                  <a:cubicBezTo>
                    <a:pt x="7002" y="881"/>
                    <a:pt x="7073" y="810"/>
                    <a:pt x="7145" y="786"/>
                  </a:cubicBezTo>
                  <a:cubicBezTo>
                    <a:pt x="7194" y="762"/>
                    <a:pt x="7244" y="750"/>
                    <a:pt x="7293" y="750"/>
                  </a:cubicBezTo>
                  <a:close/>
                  <a:moveTo>
                    <a:pt x="4478" y="762"/>
                  </a:moveTo>
                  <a:cubicBezTo>
                    <a:pt x="4644" y="762"/>
                    <a:pt x="4787" y="905"/>
                    <a:pt x="4787" y="1096"/>
                  </a:cubicBezTo>
                  <a:lnTo>
                    <a:pt x="4787" y="2691"/>
                  </a:lnTo>
                  <a:cubicBezTo>
                    <a:pt x="4787" y="2858"/>
                    <a:pt x="4644" y="3001"/>
                    <a:pt x="4478" y="3001"/>
                  </a:cubicBezTo>
                  <a:lnTo>
                    <a:pt x="810" y="3001"/>
                  </a:lnTo>
                  <a:cubicBezTo>
                    <a:pt x="643" y="3001"/>
                    <a:pt x="501" y="2858"/>
                    <a:pt x="501" y="2691"/>
                  </a:cubicBezTo>
                  <a:lnTo>
                    <a:pt x="501" y="1096"/>
                  </a:lnTo>
                  <a:cubicBezTo>
                    <a:pt x="501" y="905"/>
                    <a:pt x="643" y="762"/>
                    <a:pt x="810" y="762"/>
                  </a:cubicBezTo>
                  <a:close/>
                  <a:moveTo>
                    <a:pt x="167" y="0"/>
                  </a:moveTo>
                  <a:cubicBezTo>
                    <a:pt x="72" y="0"/>
                    <a:pt x="0" y="72"/>
                    <a:pt x="0" y="143"/>
                  </a:cubicBezTo>
                  <a:lnTo>
                    <a:pt x="0" y="3763"/>
                  </a:lnTo>
                  <a:lnTo>
                    <a:pt x="8288" y="3763"/>
                  </a:lnTo>
                  <a:lnTo>
                    <a:pt x="8288" y="143"/>
                  </a:lnTo>
                  <a:cubicBezTo>
                    <a:pt x="8288" y="72"/>
                    <a:pt x="8193" y="0"/>
                    <a:pt x="8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47"/>
          <p:cNvGrpSpPr/>
          <p:nvPr/>
        </p:nvGrpSpPr>
        <p:grpSpPr>
          <a:xfrm>
            <a:off x="2859458" y="4069285"/>
            <a:ext cx="345569" cy="291511"/>
            <a:chOff x="2358018" y="4227698"/>
            <a:chExt cx="365449" cy="308282"/>
          </a:xfrm>
        </p:grpSpPr>
        <p:sp>
          <p:nvSpPr>
            <p:cNvPr id="892" name="Google Shape;892;p47"/>
            <p:cNvSpPr/>
            <p:nvPr/>
          </p:nvSpPr>
          <p:spPr>
            <a:xfrm>
              <a:off x="2358018" y="4227698"/>
              <a:ext cx="365449" cy="74778"/>
            </a:xfrm>
            <a:custGeom>
              <a:rect b="b" l="l" r="r" t="t"/>
              <a:pathLst>
                <a:path extrusionOk="0" h="2120" w="10360">
                  <a:moveTo>
                    <a:pt x="1286" y="730"/>
                  </a:moveTo>
                  <a:cubicBezTo>
                    <a:pt x="1448" y="730"/>
                    <a:pt x="1596" y="857"/>
                    <a:pt x="1596" y="1048"/>
                  </a:cubicBezTo>
                  <a:cubicBezTo>
                    <a:pt x="1596" y="1238"/>
                    <a:pt x="1477" y="1381"/>
                    <a:pt x="1287" y="1381"/>
                  </a:cubicBezTo>
                  <a:cubicBezTo>
                    <a:pt x="1001" y="1381"/>
                    <a:pt x="858" y="1024"/>
                    <a:pt x="1049" y="834"/>
                  </a:cubicBezTo>
                  <a:cubicBezTo>
                    <a:pt x="1120" y="762"/>
                    <a:pt x="1205" y="730"/>
                    <a:pt x="1286" y="730"/>
                  </a:cubicBezTo>
                  <a:close/>
                  <a:moveTo>
                    <a:pt x="2609" y="730"/>
                  </a:moveTo>
                  <a:cubicBezTo>
                    <a:pt x="2771" y="730"/>
                    <a:pt x="2930" y="857"/>
                    <a:pt x="2930" y="1048"/>
                  </a:cubicBezTo>
                  <a:cubicBezTo>
                    <a:pt x="2930" y="1238"/>
                    <a:pt x="2787" y="1381"/>
                    <a:pt x="2620" y="1381"/>
                  </a:cubicBezTo>
                  <a:lnTo>
                    <a:pt x="2596" y="1381"/>
                  </a:lnTo>
                  <a:cubicBezTo>
                    <a:pt x="2311" y="1381"/>
                    <a:pt x="2168" y="1024"/>
                    <a:pt x="2382" y="834"/>
                  </a:cubicBezTo>
                  <a:cubicBezTo>
                    <a:pt x="2446" y="762"/>
                    <a:pt x="2528" y="730"/>
                    <a:pt x="2609" y="730"/>
                  </a:cubicBezTo>
                  <a:close/>
                  <a:moveTo>
                    <a:pt x="3990" y="730"/>
                  </a:moveTo>
                  <a:cubicBezTo>
                    <a:pt x="4152" y="730"/>
                    <a:pt x="4311" y="857"/>
                    <a:pt x="4311" y="1048"/>
                  </a:cubicBezTo>
                  <a:cubicBezTo>
                    <a:pt x="4311" y="1238"/>
                    <a:pt x="4168" y="1381"/>
                    <a:pt x="4002" y="1381"/>
                  </a:cubicBezTo>
                  <a:lnTo>
                    <a:pt x="3978" y="1381"/>
                  </a:lnTo>
                  <a:cubicBezTo>
                    <a:pt x="3692" y="1381"/>
                    <a:pt x="3549" y="1024"/>
                    <a:pt x="3763" y="834"/>
                  </a:cubicBezTo>
                  <a:cubicBezTo>
                    <a:pt x="3827" y="762"/>
                    <a:pt x="3909" y="730"/>
                    <a:pt x="3990" y="730"/>
                  </a:cubicBezTo>
                  <a:close/>
                  <a:moveTo>
                    <a:pt x="739" y="0"/>
                  </a:moveTo>
                  <a:cubicBezTo>
                    <a:pt x="334" y="0"/>
                    <a:pt x="1" y="334"/>
                    <a:pt x="1" y="762"/>
                  </a:cubicBezTo>
                  <a:lnTo>
                    <a:pt x="1" y="2120"/>
                  </a:lnTo>
                  <a:lnTo>
                    <a:pt x="10360" y="2120"/>
                  </a:lnTo>
                  <a:lnTo>
                    <a:pt x="10360" y="762"/>
                  </a:lnTo>
                  <a:cubicBezTo>
                    <a:pt x="10360" y="334"/>
                    <a:pt x="10027" y="0"/>
                    <a:pt x="9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7"/>
            <p:cNvSpPr/>
            <p:nvPr/>
          </p:nvSpPr>
          <p:spPr>
            <a:xfrm>
              <a:off x="2358018" y="4325121"/>
              <a:ext cx="365449" cy="210859"/>
            </a:xfrm>
            <a:custGeom>
              <a:rect b="b" l="l" r="r" t="t"/>
              <a:pathLst>
                <a:path extrusionOk="0" h="5978" w="10360">
                  <a:moveTo>
                    <a:pt x="2218" y="1995"/>
                  </a:moveTo>
                  <a:cubicBezTo>
                    <a:pt x="2340" y="1995"/>
                    <a:pt x="2465" y="2061"/>
                    <a:pt x="2525" y="2191"/>
                  </a:cubicBezTo>
                  <a:lnTo>
                    <a:pt x="2668" y="2596"/>
                  </a:lnTo>
                  <a:lnTo>
                    <a:pt x="2811" y="2215"/>
                  </a:lnTo>
                  <a:cubicBezTo>
                    <a:pt x="2864" y="2063"/>
                    <a:pt x="2982" y="1998"/>
                    <a:pt x="3100" y="1998"/>
                  </a:cubicBezTo>
                  <a:cubicBezTo>
                    <a:pt x="3297" y="1998"/>
                    <a:pt x="3495" y="2177"/>
                    <a:pt x="3406" y="2430"/>
                  </a:cubicBezTo>
                  <a:lnTo>
                    <a:pt x="3406" y="2406"/>
                  </a:lnTo>
                  <a:lnTo>
                    <a:pt x="2977" y="3644"/>
                  </a:lnTo>
                  <a:cubicBezTo>
                    <a:pt x="2954" y="3763"/>
                    <a:pt x="2835" y="3859"/>
                    <a:pt x="2692" y="3859"/>
                  </a:cubicBezTo>
                  <a:cubicBezTo>
                    <a:pt x="2549" y="3859"/>
                    <a:pt x="2454" y="3763"/>
                    <a:pt x="2382" y="3644"/>
                  </a:cubicBezTo>
                  <a:lnTo>
                    <a:pt x="2239" y="3263"/>
                  </a:lnTo>
                  <a:lnTo>
                    <a:pt x="2120" y="3644"/>
                  </a:lnTo>
                  <a:cubicBezTo>
                    <a:pt x="2073" y="3763"/>
                    <a:pt x="1953" y="3859"/>
                    <a:pt x="1811" y="3859"/>
                  </a:cubicBezTo>
                  <a:cubicBezTo>
                    <a:pt x="1668" y="3859"/>
                    <a:pt x="1572" y="3763"/>
                    <a:pt x="1525" y="3644"/>
                  </a:cubicBezTo>
                  <a:lnTo>
                    <a:pt x="1049" y="2430"/>
                  </a:lnTo>
                  <a:cubicBezTo>
                    <a:pt x="907" y="2209"/>
                    <a:pt x="1181" y="2010"/>
                    <a:pt x="1404" y="2010"/>
                  </a:cubicBezTo>
                  <a:cubicBezTo>
                    <a:pt x="1519" y="2010"/>
                    <a:pt x="1620" y="2062"/>
                    <a:pt x="1644" y="2191"/>
                  </a:cubicBezTo>
                  <a:lnTo>
                    <a:pt x="1787" y="2596"/>
                  </a:lnTo>
                  <a:lnTo>
                    <a:pt x="1930" y="2191"/>
                  </a:lnTo>
                  <a:cubicBezTo>
                    <a:pt x="1977" y="2061"/>
                    <a:pt x="2096" y="1995"/>
                    <a:pt x="2218" y="1995"/>
                  </a:cubicBezTo>
                  <a:close/>
                  <a:moveTo>
                    <a:pt x="4317" y="1986"/>
                  </a:moveTo>
                  <a:cubicBezTo>
                    <a:pt x="4447" y="1986"/>
                    <a:pt x="4564" y="2059"/>
                    <a:pt x="4621" y="2191"/>
                  </a:cubicBezTo>
                  <a:lnTo>
                    <a:pt x="4764" y="2596"/>
                  </a:lnTo>
                  <a:lnTo>
                    <a:pt x="4906" y="2191"/>
                  </a:lnTo>
                  <a:cubicBezTo>
                    <a:pt x="4966" y="2072"/>
                    <a:pt x="5085" y="2013"/>
                    <a:pt x="5204" y="2013"/>
                  </a:cubicBezTo>
                  <a:cubicBezTo>
                    <a:pt x="5323" y="2013"/>
                    <a:pt x="5442" y="2072"/>
                    <a:pt x="5502" y="2191"/>
                  </a:cubicBezTo>
                  <a:lnTo>
                    <a:pt x="5645" y="2596"/>
                  </a:lnTo>
                  <a:lnTo>
                    <a:pt x="5788" y="2215"/>
                  </a:lnTo>
                  <a:cubicBezTo>
                    <a:pt x="5841" y="2063"/>
                    <a:pt x="5959" y="1998"/>
                    <a:pt x="6078" y="1998"/>
                  </a:cubicBezTo>
                  <a:cubicBezTo>
                    <a:pt x="6277" y="1998"/>
                    <a:pt x="6481" y="2177"/>
                    <a:pt x="6407" y="2430"/>
                  </a:cubicBezTo>
                  <a:lnTo>
                    <a:pt x="6383" y="2406"/>
                  </a:lnTo>
                  <a:lnTo>
                    <a:pt x="5954" y="3644"/>
                  </a:lnTo>
                  <a:cubicBezTo>
                    <a:pt x="5930" y="3763"/>
                    <a:pt x="5811" y="3859"/>
                    <a:pt x="5669" y="3859"/>
                  </a:cubicBezTo>
                  <a:cubicBezTo>
                    <a:pt x="5526" y="3859"/>
                    <a:pt x="5407" y="3763"/>
                    <a:pt x="5359" y="3644"/>
                  </a:cubicBezTo>
                  <a:lnTo>
                    <a:pt x="5216" y="3263"/>
                  </a:lnTo>
                  <a:lnTo>
                    <a:pt x="5097" y="3644"/>
                  </a:lnTo>
                  <a:cubicBezTo>
                    <a:pt x="5049" y="3763"/>
                    <a:pt x="4930" y="3859"/>
                    <a:pt x="4787" y="3859"/>
                  </a:cubicBezTo>
                  <a:cubicBezTo>
                    <a:pt x="4644" y="3859"/>
                    <a:pt x="4525" y="3763"/>
                    <a:pt x="4502" y="3644"/>
                  </a:cubicBezTo>
                  <a:lnTo>
                    <a:pt x="4025" y="2430"/>
                  </a:lnTo>
                  <a:cubicBezTo>
                    <a:pt x="3954" y="2263"/>
                    <a:pt x="4025" y="2072"/>
                    <a:pt x="4216" y="2001"/>
                  </a:cubicBezTo>
                  <a:cubicBezTo>
                    <a:pt x="4250" y="1991"/>
                    <a:pt x="4284" y="1986"/>
                    <a:pt x="4317" y="1986"/>
                  </a:cubicBezTo>
                  <a:close/>
                  <a:moveTo>
                    <a:pt x="9081" y="1989"/>
                  </a:moveTo>
                  <a:cubicBezTo>
                    <a:pt x="9110" y="1989"/>
                    <a:pt x="9140" y="1993"/>
                    <a:pt x="9169" y="2001"/>
                  </a:cubicBezTo>
                  <a:cubicBezTo>
                    <a:pt x="9336" y="2072"/>
                    <a:pt x="9431" y="2263"/>
                    <a:pt x="9360" y="2430"/>
                  </a:cubicBezTo>
                  <a:lnTo>
                    <a:pt x="9360" y="2406"/>
                  </a:lnTo>
                  <a:lnTo>
                    <a:pt x="8931" y="3644"/>
                  </a:lnTo>
                  <a:cubicBezTo>
                    <a:pt x="8907" y="3763"/>
                    <a:pt x="8788" y="3859"/>
                    <a:pt x="8645" y="3859"/>
                  </a:cubicBezTo>
                  <a:cubicBezTo>
                    <a:pt x="8502" y="3859"/>
                    <a:pt x="8383" y="3763"/>
                    <a:pt x="8336" y="3644"/>
                  </a:cubicBezTo>
                  <a:lnTo>
                    <a:pt x="8193" y="3263"/>
                  </a:lnTo>
                  <a:lnTo>
                    <a:pt x="8074" y="3644"/>
                  </a:lnTo>
                  <a:cubicBezTo>
                    <a:pt x="8026" y="3763"/>
                    <a:pt x="7907" y="3859"/>
                    <a:pt x="7764" y="3859"/>
                  </a:cubicBezTo>
                  <a:cubicBezTo>
                    <a:pt x="7621" y="3859"/>
                    <a:pt x="7502" y="3763"/>
                    <a:pt x="7478" y="3644"/>
                  </a:cubicBezTo>
                  <a:lnTo>
                    <a:pt x="7002" y="2430"/>
                  </a:lnTo>
                  <a:cubicBezTo>
                    <a:pt x="6860" y="2209"/>
                    <a:pt x="7135" y="2010"/>
                    <a:pt x="7358" y="2010"/>
                  </a:cubicBezTo>
                  <a:cubicBezTo>
                    <a:pt x="7472" y="2010"/>
                    <a:pt x="7573" y="2062"/>
                    <a:pt x="7597" y="2191"/>
                  </a:cubicBezTo>
                  <a:lnTo>
                    <a:pt x="7740" y="2596"/>
                  </a:lnTo>
                  <a:lnTo>
                    <a:pt x="7883" y="2191"/>
                  </a:lnTo>
                  <a:cubicBezTo>
                    <a:pt x="7931" y="2061"/>
                    <a:pt x="8050" y="1995"/>
                    <a:pt x="8172" y="1995"/>
                  </a:cubicBezTo>
                  <a:cubicBezTo>
                    <a:pt x="8294" y="1995"/>
                    <a:pt x="8419" y="2061"/>
                    <a:pt x="8479" y="2191"/>
                  </a:cubicBezTo>
                  <a:lnTo>
                    <a:pt x="8622" y="2596"/>
                  </a:lnTo>
                  <a:lnTo>
                    <a:pt x="8764" y="2215"/>
                  </a:lnTo>
                  <a:cubicBezTo>
                    <a:pt x="8804" y="2078"/>
                    <a:pt x="8940" y="1989"/>
                    <a:pt x="9081" y="1989"/>
                  </a:cubicBezTo>
                  <a:close/>
                  <a:moveTo>
                    <a:pt x="1" y="1"/>
                  </a:moveTo>
                  <a:lnTo>
                    <a:pt x="1" y="5216"/>
                  </a:lnTo>
                  <a:cubicBezTo>
                    <a:pt x="1" y="5645"/>
                    <a:pt x="334" y="5978"/>
                    <a:pt x="739" y="5978"/>
                  </a:cubicBezTo>
                  <a:lnTo>
                    <a:pt x="9622" y="5978"/>
                  </a:lnTo>
                  <a:cubicBezTo>
                    <a:pt x="10027" y="5978"/>
                    <a:pt x="10360" y="5645"/>
                    <a:pt x="10360" y="5216"/>
                  </a:cubicBezTo>
                  <a:lnTo>
                    <a:pt x="10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47"/>
          <p:cNvGrpSpPr/>
          <p:nvPr/>
        </p:nvGrpSpPr>
        <p:grpSpPr>
          <a:xfrm>
            <a:off x="2233395" y="4042268"/>
            <a:ext cx="333660" cy="349513"/>
            <a:chOff x="1534770" y="4199127"/>
            <a:chExt cx="352856" cy="369621"/>
          </a:xfrm>
        </p:grpSpPr>
        <p:sp>
          <p:nvSpPr>
            <p:cNvPr id="895" name="Google Shape;895;p47"/>
            <p:cNvSpPr/>
            <p:nvPr/>
          </p:nvSpPr>
          <p:spPr>
            <a:xfrm>
              <a:off x="1775874" y="4199127"/>
              <a:ext cx="111751" cy="85712"/>
            </a:xfrm>
            <a:custGeom>
              <a:rect b="b" l="l" r="r" t="t"/>
              <a:pathLst>
                <a:path extrusionOk="0" h="2430" w="3168">
                  <a:moveTo>
                    <a:pt x="215" y="0"/>
                  </a:moveTo>
                  <a:cubicBezTo>
                    <a:pt x="95" y="0"/>
                    <a:pt x="0" y="96"/>
                    <a:pt x="0" y="215"/>
                  </a:cubicBezTo>
                  <a:lnTo>
                    <a:pt x="0" y="2429"/>
                  </a:lnTo>
                  <a:lnTo>
                    <a:pt x="643" y="2429"/>
                  </a:lnTo>
                  <a:lnTo>
                    <a:pt x="643" y="1525"/>
                  </a:lnTo>
                  <a:lnTo>
                    <a:pt x="3025" y="1525"/>
                  </a:lnTo>
                  <a:cubicBezTo>
                    <a:pt x="3035" y="1527"/>
                    <a:pt x="3044" y="1528"/>
                    <a:pt x="3054" y="1528"/>
                  </a:cubicBezTo>
                  <a:cubicBezTo>
                    <a:pt x="3129" y="1528"/>
                    <a:pt x="3162" y="1445"/>
                    <a:pt x="3120" y="1382"/>
                  </a:cubicBezTo>
                  <a:lnTo>
                    <a:pt x="2834" y="810"/>
                  </a:lnTo>
                  <a:cubicBezTo>
                    <a:pt x="2810" y="786"/>
                    <a:pt x="2810" y="739"/>
                    <a:pt x="2834" y="715"/>
                  </a:cubicBezTo>
                  <a:lnTo>
                    <a:pt x="3120" y="143"/>
                  </a:lnTo>
                  <a:cubicBezTo>
                    <a:pt x="3168" y="72"/>
                    <a:pt x="3120" y="0"/>
                    <a:pt x="3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7"/>
            <p:cNvSpPr/>
            <p:nvPr/>
          </p:nvSpPr>
          <p:spPr>
            <a:xfrm>
              <a:off x="1774181" y="4398205"/>
              <a:ext cx="26068" cy="26066"/>
            </a:xfrm>
            <a:custGeom>
              <a:rect b="b" l="l" r="r" t="t"/>
              <a:pathLst>
                <a:path extrusionOk="0" h="739" w="739">
                  <a:moveTo>
                    <a:pt x="358" y="0"/>
                  </a:moveTo>
                  <a:cubicBezTo>
                    <a:pt x="167" y="0"/>
                    <a:pt x="1" y="167"/>
                    <a:pt x="1" y="358"/>
                  </a:cubicBezTo>
                  <a:cubicBezTo>
                    <a:pt x="1" y="572"/>
                    <a:pt x="167" y="739"/>
                    <a:pt x="358" y="739"/>
                  </a:cubicBezTo>
                  <a:cubicBezTo>
                    <a:pt x="572" y="739"/>
                    <a:pt x="739" y="572"/>
                    <a:pt x="739" y="358"/>
                  </a:cubicBezTo>
                  <a:cubicBezTo>
                    <a:pt x="739" y="167"/>
                    <a:pt x="572"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7"/>
            <p:cNvSpPr/>
            <p:nvPr/>
          </p:nvSpPr>
          <p:spPr>
            <a:xfrm>
              <a:off x="1672554" y="4307485"/>
              <a:ext cx="205830" cy="193223"/>
            </a:xfrm>
            <a:custGeom>
              <a:rect b="b" l="l" r="r" t="t"/>
              <a:pathLst>
                <a:path extrusionOk="0" h="5478" w="5835">
                  <a:moveTo>
                    <a:pt x="3572" y="0"/>
                  </a:moveTo>
                  <a:lnTo>
                    <a:pt x="3572" y="1977"/>
                  </a:lnTo>
                  <a:cubicBezTo>
                    <a:pt x="4644" y="2358"/>
                    <a:pt x="4382" y="3954"/>
                    <a:pt x="3239" y="3954"/>
                  </a:cubicBezTo>
                  <a:cubicBezTo>
                    <a:pt x="2096" y="3954"/>
                    <a:pt x="1834" y="2358"/>
                    <a:pt x="2929" y="1977"/>
                  </a:cubicBezTo>
                  <a:lnTo>
                    <a:pt x="2929" y="24"/>
                  </a:lnTo>
                  <a:lnTo>
                    <a:pt x="0" y="24"/>
                  </a:lnTo>
                  <a:cubicBezTo>
                    <a:pt x="619" y="548"/>
                    <a:pt x="1000" y="1310"/>
                    <a:pt x="1000" y="2144"/>
                  </a:cubicBezTo>
                  <a:lnTo>
                    <a:pt x="1000" y="5478"/>
                  </a:lnTo>
                  <a:lnTo>
                    <a:pt x="5549" y="5454"/>
                  </a:lnTo>
                  <a:cubicBezTo>
                    <a:pt x="5692" y="5454"/>
                    <a:pt x="5835" y="5335"/>
                    <a:pt x="5835" y="5192"/>
                  </a:cubicBezTo>
                  <a:lnTo>
                    <a:pt x="5835" y="2382"/>
                  </a:lnTo>
                  <a:cubicBezTo>
                    <a:pt x="5835" y="1096"/>
                    <a:pt x="4834" y="48"/>
                    <a:pt x="3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7"/>
            <p:cNvSpPr/>
            <p:nvPr/>
          </p:nvSpPr>
          <p:spPr>
            <a:xfrm>
              <a:off x="1673365" y="4522506"/>
              <a:ext cx="67269" cy="46242"/>
            </a:xfrm>
            <a:custGeom>
              <a:rect b="b" l="l" r="r" t="t"/>
              <a:pathLst>
                <a:path extrusionOk="0" h="1311" w="1907">
                  <a:moveTo>
                    <a:pt x="72" y="1"/>
                  </a:moveTo>
                  <a:lnTo>
                    <a:pt x="72" y="311"/>
                  </a:lnTo>
                  <a:cubicBezTo>
                    <a:pt x="1" y="834"/>
                    <a:pt x="406" y="1311"/>
                    <a:pt x="953" y="1311"/>
                  </a:cubicBezTo>
                  <a:cubicBezTo>
                    <a:pt x="1501" y="1311"/>
                    <a:pt x="1906" y="834"/>
                    <a:pt x="1835" y="311"/>
                  </a:cubicBezTo>
                  <a:lnTo>
                    <a:pt x="18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7"/>
            <p:cNvSpPr/>
            <p:nvPr/>
          </p:nvSpPr>
          <p:spPr>
            <a:xfrm>
              <a:off x="1585178" y="4428434"/>
              <a:ext cx="49597" cy="23562"/>
            </a:xfrm>
            <a:custGeom>
              <a:rect b="b" l="l" r="r" t="t"/>
              <a:pathLst>
                <a:path extrusionOk="0" h="668" w="1406">
                  <a:moveTo>
                    <a:pt x="0" y="1"/>
                  </a:moveTo>
                  <a:lnTo>
                    <a:pt x="0" y="668"/>
                  </a:lnTo>
                  <a:lnTo>
                    <a:pt x="1405" y="668"/>
                  </a:lnTo>
                  <a:lnTo>
                    <a:pt x="1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7"/>
            <p:cNvSpPr/>
            <p:nvPr/>
          </p:nvSpPr>
          <p:spPr>
            <a:xfrm>
              <a:off x="1534770" y="4307485"/>
              <a:ext cx="150413" cy="193223"/>
            </a:xfrm>
            <a:custGeom>
              <a:rect b="b" l="l" r="r" t="t"/>
              <a:pathLst>
                <a:path extrusionOk="0" h="5478" w="4264">
                  <a:moveTo>
                    <a:pt x="3120" y="2834"/>
                  </a:moveTo>
                  <a:cubicBezTo>
                    <a:pt x="3287" y="2834"/>
                    <a:pt x="3406" y="2977"/>
                    <a:pt x="3406" y="3144"/>
                  </a:cubicBezTo>
                  <a:lnTo>
                    <a:pt x="3406" y="4406"/>
                  </a:lnTo>
                  <a:cubicBezTo>
                    <a:pt x="3406" y="4573"/>
                    <a:pt x="3287" y="4716"/>
                    <a:pt x="3120" y="4716"/>
                  </a:cubicBezTo>
                  <a:lnTo>
                    <a:pt x="1144" y="4716"/>
                  </a:lnTo>
                  <a:cubicBezTo>
                    <a:pt x="977" y="4716"/>
                    <a:pt x="834" y="4573"/>
                    <a:pt x="834" y="4406"/>
                  </a:cubicBezTo>
                  <a:lnTo>
                    <a:pt x="834" y="3144"/>
                  </a:lnTo>
                  <a:cubicBezTo>
                    <a:pt x="834" y="2977"/>
                    <a:pt x="977" y="2834"/>
                    <a:pt x="1144" y="2834"/>
                  </a:cubicBezTo>
                  <a:close/>
                  <a:moveTo>
                    <a:pt x="2120" y="0"/>
                  </a:moveTo>
                  <a:lnTo>
                    <a:pt x="2120" y="24"/>
                  </a:lnTo>
                  <a:cubicBezTo>
                    <a:pt x="953" y="24"/>
                    <a:pt x="0" y="977"/>
                    <a:pt x="0" y="2168"/>
                  </a:cubicBezTo>
                  <a:lnTo>
                    <a:pt x="0" y="5192"/>
                  </a:lnTo>
                  <a:cubicBezTo>
                    <a:pt x="0" y="5335"/>
                    <a:pt x="120" y="5478"/>
                    <a:pt x="286" y="5478"/>
                  </a:cubicBezTo>
                  <a:lnTo>
                    <a:pt x="4263" y="5478"/>
                  </a:lnTo>
                  <a:lnTo>
                    <a:pt x="4263" y="2120"/>
                  </a:lnTo>
                  <a:cubicBezTo>
                    <a:pt x="4263" y="953"/>
                    <a:pt x="3287" y="0"/>
                    <a:pt x="2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 name="Google Shape;901;p47"/>
          <p:cNvSpPr/>
          <p:nvPr/>
        </p:nvSpPr>
        <p:spPr>
          <a:xfrm>
            <a:off x="1613664" y="4042629"/>
            <a:ext cx="348760" cy="345732"/>
          </a:xfrm>
          <a:custGeom>
            <a:rect b="b" l="l" r="r" t="t"/>
            <a:pathLst>
              <a:path extrusionOk="0" h="10366" w="10456">
                <a:moveTo>
                  <a:pt x="6261" y="4136"/>
                </a:moveTo>
                <a:cubicBezTo>
                  <a:pt x="6443" y="4136"/>
                  <a:pt x="6630" y="4287"/>
                  <a:pt x="6574" y="4513"/>
                </a:cubicBezTo>
                <a:lnTo>
                  <a:pt x="6455" y="4966"/>
                </a:lnTo>
                <a:cubicBezTo>
                  <a:pt x="6264" y="4870"/>
                  <a:pt x="6073" y="4727"/>
                  <a:pt x="5931" y="4561"/>
                </a:cubicBezTo>
                <a:lnTo>
                  <a:pt x="5978" y="4370"/>
                </a:lnTo>
                <a:cubicBezTo>
                  <a:pt x="6017" y="4206"/>
                  <a:pt x="6138" y="4136"/>
                  <a:pt x="6261" y="4136"/>
                </a:cubicBezTo>
                <a:close/>
                <a:moveTo>
                  <a:pt x="4597" y="5871"/>
                </a:moveTo>
                <a:cubicBezTo>
                  <a:pt x="4764" y="6013"/>
                  <a:pt x="4907" y="6180"/>
                  <a:pt x="5026" y="6394"/>
                </a:cubicBezTo>
                <a:lnTo>
                  <a:pt x="4573" y="6514"/>
                </a:lnTo>
                <a:lnTo>
                  <a:pt x="4502" y="6514"/>
                </a:lnTo>
                <a:cubicBezTo>
                  <a:pt x="4486" y="6515"/>
                  <a:pt x="4471" y="6516"/>
                  <a:pt x="4457" y="6516"/>
                </a:cubicBezTo>
                <a:cubicBezTo>
                  <a:pt x="4092" y="6516"/>
                  <a:pt x="4040" y="5964"/>
                  <a:pt x="4406" y="5918"/>
                </a:cubicBezTo>
                <a:lnTo>
                  <a:pt x="4597" y="5871"/>
                </a:lnTo>
                <a:close/>
                <a:moveTo>
                  <a:pt x="10113" y="0"/>
                </a:moveTo>
                <a:cubicBezTo>
                  <a:pt x="10033" y="0"/>
                  <a:pt x="9955" y="36"/>
                  <a:pt x="9908" y="107"/>
                </a:cubicBezTo>
                <a:lnTo>
                  <a:pt x="9074" y="917"/>
                </a:lnTo>
                <a:lnTo>
                  <a:pt x="8717" y="560"/>
                </a:lnTo>
                <a:cubicBezTo>
                  <a:pt x="8467" y="310"/>
                  <a:pt x="8145" y="185"/>
                  <a:pt x="7824" y="185"/>
                </a:cubicBezTo>
                <a:cubicBezTo>
                  <a:pt x="7502" y="185"/>
                  <a:pt x="7181" y="310"/>
                  <a:pt x="6931" y="560"/>
                </a:cubicBezTo>
                <a:lnTo>
                  <a:pt x="4883" y="2608"/>
                </a:lnTo>
                <a:cubicBezTo>
                  <a:pt x="4383" y="3084"/>
                  <a:pt x="4383" y="3870"/>
                  <a:pt x="4883" y="4370"/>
                </a:cubicBezTo>
                <a:lnTo>
                  <a:pt x="4954" y="4466"/>
                </a:lnTo>
                <a:cubicBezTo>
                  <a:pt x="4764" y="4537"/>
                  <a:pt x="4597" y="4704"/>
                  <a:pt x="4502" y="4918"/>
                </a:cubicBezTo>
                <a:lnTo>
                  <a:pt x="4406" y="4823"/>
                </a:lnTo>
                <a:cubicBezTo>
                  <a:pt x="4168" y="4585"/>
                  <a:pt x="3847" y="4466"/>
                  <a:pt x="3525" y="4466"/>
                </a:cubicBezTo>
                <a:cubicBezTo>
                  <a:pt x="3204" y="4466"/>
                  <a:pt x="2882" y="4585"/>
                  <a:pt x="2644" y="4823"/>
                </a:cubicBezTo>
                <a:lnTo>
                  <a:pt x="572" y="6895"/>
                </a:lnTo>
                <a:cubicBezTo>
                  <a:pt x="96" y="7371"/>
                  <a:pt x="96" y="8157"/>
                  <a:pt x="572" y="8657"/>
                </a:cubicBezTo>
                <a:lnTo>
                  <a:pt x="953" y="9014"/>
                </a:lnTo>
                <a:lnTo>
                  <a:pt x="120" y="9848"/>
                </a:lnTo>
                <a:cubicBezTo>
                  <a:pt x="1" y="9967"/>
                  <a:pt x="1" y="10157"/>
                  <a:pt x="120" y="10276"/>
                </a:cubicBezTo>
                <a:cubicBezTo>
                  <a:pt x="179" y="10336"/>
                  <a:pt x="257" y="10366"/>
                  <a:pt x="334" y="10366"/>
                </a:cubicBezTo>
                <a:cubicBezTo>
                  <a:pt x="412" y="10366"/>
                  <a:pt x="489" y="10336"/>
                  <a:pt x="549" y="10276"/>
                </a:cubicBezTo>
                <a:lnTo>
                  <a:pt x="1382" y="9443"/>
                </a:lnTo>
                <a:cubicBezTo>
                  <a:pt x="1893" y="9919"/>
                  <a:pt x="2547" y="10158"/>
                  <a:pt x="3201" y="10158"/>
                </a:cubicBezTo>
                <a:cubicBezTo>
                  <a:pt x="3886" y="10158"/>
                  <a:pt x="4573" y="9895"/>
                  <a:pt x="5097" y="9371"/>
                </a:cubicBezTo>
                <a:lnTo>
                  <a:pt x="5121" y="9347"/>
                </a:lnTo>
                <a:cubicBezTo>
                  <a:pt x="6169" y="8300"/>
                  <a:pt x="6169" y="6585"/>
                  <a:pt x="5121" y="5537"/>
                </a:cubicBezTo>
                <a:cubicBezTo>
                  <a:pt x="4848" y="5301"/>
                  <a:pt x="5117" y="4981"/>
                  <a:pt x="5365" y="4981"/>
                </a:cubicBezTo>
                <a:cubicBezTo>
                  <a:pt x="5442" y="4981"/>
                  <a:pt x="5517" y="5012"/>
                  <a:pt x="5573" y="5085"/>
                </a:cubicBezTo>
                <a:cubicBezTo>
                  <a:pt x="6097" y="5609"/>
                  <a:pt x="6788" y="5871"/>
                  <a:pt x="7479" y="5871"/>
                </a:cubicBezTo>
                <a:cubicBezTo>
                  <a:pt x="8169" y="5871"/>
                  <a:pt x="8860" y="5609"/>
                  <a:pt x="9384" y="5085"/>
                </a:cubicBezTo>
                <a:lnTo>
                  <a:pt x="9408" y="5061"/>
                </a:lnTo>
                <a:cubicBezTo>
                  <a:pt x="10432" y="4037"/>
                  <a:pt x="10455" y="2394"/>
                  <a:pt x="9503" y="1346"/>
                </a:cubicBezTo>
                <a:lnTo>
                  <a:pt x="10312" y="512"/>
                </a:lnTo>
                <a:cubicBezTo>
                  <a:pt x="10432" y="393"/>
                  <a:pt x="10432" y="203"/>
                  <a:pt x="10313" y="84"/>
                </a:cubicBezTo>
                <a:lnTo>
                  <a:pt x="10313" y="84"/>
                </a:lnTo>
                <a:lnTo>
                  <a:pt x="10336" y="107"/>
                </a:lnTo>
                <a:cubicBezTo>
                  <a:pt x="10277" y="36"/>
                  <a:pt x="10193" y="0"/>
                  <a:pt x="10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 name="Google Shape;902;p47"/>
          <p:cNvGrpSpPr/>
          <p:nvPr/>
        </p:nvGrpSpPr>
        <p:grpSpPr>
          <a:xfrm>
            <a:off x="2839611" y="3403068"/>
            <a:ext cx="345569" cy="327300"/>
            <a:chOff x="2337029" y="3523154"/>
            <a:chExt cx="365449" cy="346129"/>
          </a:xfrm>
        </p:grpSpPr>
        <p:sp>
          <p:nvSpPr>
            <p:cNvPr id="903" name="Google Shape;903;p47"/>
            <p:cNvSpPr/>
            <p:nvPr/>
          </p:nvSpPr>
          <p:spPr>
            <a:xfrm>
              <a:off x="2657926" y="3523154"/>
              <a:ext cx="44552" cy="307682"/>
            </a:xfrm>
            <a:custGeom>
              <a:rect b="b" l="l" r="r" t="t"/>
              <a:pathLst>
                <a:path extrusionOk="0" h="8723" w="1263">
                  <a:moveTo>
                    <a:pt x="620" y="1"/>
                  </a:moveTo>
                  <a:cubicBezTo>
                    <a:pt x="286" y="1"/>
                    <a:pt x="0" y="287"/>
                    <a:pt x="0" y="620"/>
                  </a:cubicBezTo>
                  <a:lnTo>
                    <a:pt x="0" y="8098"/>
                  </a:lnTo>
                  <a:cubicBezTo>
                    <a:pt x="0" y="8515"/>
                    <a:pt x="316" y="8723"/>
                    <a:pt x="632" y="8723"/>
                  </a:cubicBezTo>
                  <a:cubicBezTo>
                    <a:pt x="947" y="8723"/>
                    <a:pt x="1263" y="8515"/>
                    <a:pt x="1263" y="8098"/>
                  </a:cubicBezTo>
                  <a:lnTo>
                    <a:pt x="1263" y="620"/>
                  </a:lnTo>
                  <a:cubicBezTo>
                    <a:pt x="1263" y="287"/>
                    <a:pt x="1001" y="1"/>
                    <a:pt x="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7"/>
            <p:cNvSpPr/>
            <p:nvPr/>
          </p:nvSpPr>
          <p:spPr>
            <a:xfrm>
              <a:off x="2492415" y="3561813"/>
              <a:ext cx="141171" cy="226837"/>
            </a:xfrm>
            <a:custGeom>
              <a:rect b="b" l="l" r="r" t="t"/>
              <a:pathLst>
                <a:path extrusionOk="0" h="6431" w="4002">
                  <a:moveTo>
                    <a:pt x="4002" y="0"/>
                  </a:moveTo>
                  <a:lnTo>
                    <a:pt x="1" y="1239"/>
                  </a:lnTo>
                  <a:lnTo>
                    <a:pt x="1" y="5311"/>
                  </a:lnTo>
                  <a:lnTo>
                    <a:pt x="4002" y="6430"/>
                  </a:lnTo>
                  <a:lnTo>
                    <a:pt x="4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7"/>
            <p:cNvSpPr/>
            <p:nvPr/>
          </p:nvSpPr>
          <p:spPr>
            <a:xfrm>
              <a:off x="2337029" y="3643292"/>
              <a:ext cx="29419" cy="72273"/>
            </a:xfrm>
            <a:custGeom>
              <a:rect b="b" l="l" r="r" t="t"/>
              <a:pathLst>
                <a:path extrusionOk="0" h="2049" w="834">
                  <a:moveTo>
                    <a:pt x="143" y="0"/>
                  </a:moveTo>
                  <a:cubicBezTo>
                    <a:pt x="72" y="0"/>
                    <a:pt x="0" y="72"/>
                    <a:pt x="0" y="143"/>
                  </a:cubicBezTo>
                  <a:lnTo>
                    <a:pt x="0" y="1906"/>
                  </a:lnTo>
                  <a:cubicBezTo>
                    <a:pt x="0" y="1977"/>
                    <a:pt x="72" y="2048"/>
                    <a:pt x="143" y="2048"/>
                  </a:cubicBezTo>
                  <a:lnTo>
                    <a:pt x="691" y="2048"/>
                  </a:lnTo>
                  <a:cubicBezTo>
                    <a:pt x="762" y="2048"/>
                    <a:pt x="834" y="1977"/>
                    <a:pt x="834" y="1906"/>
                  </a:cubicBezTo>
                  <a:lnTo>
                    <a:pt x="834" y="143"/>
                  </a:lnTo>
                  <a:cubicBezTo>
                    <a:pt x="834" y="72"/>
                    <a:pt x="762"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7"/>
            <p:cNvSpPr/>
            <p:nvPr/>
          </p:nvSpPr>
          <p:spPr>
            <a:xfrm>
              <a:off x="2390788" y="3608866"/>
              <a:ext cx="78169" cy="137774"/>
            </a:xfrm>
            <a:custGeom>
              <a:rect b="b" l="l" r="r" t="t"/>
              <a:pathLst>
                <a:path extrusionOk="0" h="3906" w="2216">
                  <a:moveTo>
                    <a:pt x="239" y="0"/>
                  </a:moveTo>
                  <a:cubicBezTo>
                    <a:pt x="96" y="0"/>
                    <a:pt x="0" y="119"/>
                    <a:pt x="0" y="238"/>
                  </a:cubicBezTo>
                  <a:lnTo>
                    <a:pt x="0" y="3667"/>
                  </a:lnTo>
                  <a:cubicBezTo>
                    <a:pt x="0" y="3787"/>
                    <a:pt x="96" y="3906"/>
                    <a:pt x="239" y="3906"/>
                  </a:cubicBezTo>
                  <a:lnTo>
                    <a:pt x="2215" y="3906"/>
                  </a:lnTo>
                  <a:lnTo>
                    <a:pt x="2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7"/>
            <p:cNvSpPr/>
            <p:nvPr/>
          </p:nvSpPr>
          <p:spPr>
            <a:xfrm>
              <a:off x="2412623" y="3770978"/>
              <a:ext cx="31959" cy="98304"/>
            </a:xfrm>
            <a:custGeom>
              <a:rect b="b" l="l" r="r" t="t"/>
              <a:pathLst>
                <a:path extrusionOk="0" h="2787" w="906">
                  <a:moveTo>
                    <a:pt x="1" y="0"/>
                  </a:moveTo>
                  <a:lnTo>
                    <a:pt x="1" y="2382"/>
                  </a:lnTo>
                  <a:cubicBezTo>
                    <a:pt x="1" y="2620"/>
                    <a:pt x="191" y="2786"/>
                    <a:pt x="405" y="2786"/>
                  </a:cubicBezTo>
                  <a:lnTo>
                    <a:pt x="501" y="2786"/>
                  </a:lnTo>
                  <a:cubicBezTo>
                    <a:pt x="715" y="2786"/>
                    <a:pt x="906" y="2620"/>
                    <a:pt x="906" y="2382"/>
                  </a:cubicBezTo>
                  <a:lnTo>
                    <a:pt x="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7"/>
            <p:cNvSpPr/>
            <p:nvPr/>
          </p:nvSpPr>
          <p:spPr>
            <a:xfrm>
              <a:off x="2468922" y="3805404"/>
              <a:ext cx="18449" cy="24409"/>
            </a:xfrm>
            <a:custGeom>
              <a:rect b="b" l="l" r="r" t="t"/>
              <a:pathLst>
                <a:path extrusionOk="0" h="692" w="523">
                  <a:moveTo>
                    <a:pt x="0" y="1"/>
                  </a:moveTo>
                  <a:lnTo>
                    <a:pt x="0" y="691"/>
                  </a:lnTo>
                  <a:lnTo>
                    <a:pt x="167" y="691"/>
                  </a:lnTo>
                  <a:cubicBezTo>
                    <a:pt x="334" y="691"/>
                    <a:pt x="476" y="548"/>
                    <a:pt x="500" y="382"/>
                  </a:cubicBezTo>
                  <a:cubicBezTo>
                    <a:pt x="523" y="202"/>
                    <a:pt x="376" y="22"/>
                    <a:pt x="179" y="22"/>
                  </a:cubicBezTo>
                  <a:cubicBezTo>
                    <a:pt x="167" y="22"/>
                    <a:pt x="155" y="23"/>
                    <a:pt x="143" y="24"/>
                  </a:cubicBezTo>
                  <a:lnTo>
                    <a:pt x="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47"/>
          <p:cNvGrpSpPr/>
          <p:nvPr/>
        </p:nvGrpSpPr>
        <p:grpSpPr>
          <a:xfrm>
            <a:off x="2229426" y="3393962"/>
            <a:ext cx="334461" cy="346345"/>
            <a:chOff x="1530572" y="3513524"/>
            <a:chExt cx="353702" cy="366270"/>
          </a:xfrm>
        </p:grpSpPr>
        <p:sp>
          <p:nvSpPr>
            <p:cNvPr id="910" name="Google Shape;910;p47"/>
            <p:cNvSpPr/>
            <p:nvPr/>
          </p:nvSpPr>
          <p:spPr>
            <a:xfrm>
              <a:off x="1586835" y="3640752"/>
              <a:ext cx="194930" cy="137810"/>
            </a:xfrm>
            <a:custGeom>
              <a:rect b="b" l="l" r="r" t="t"/>
              <a:pathLst>
                <a:path extrusionOk="0" h="3907" w="5526">
                  <a:moveTo>
                    <a:pt x="1" y="1"/>
                  </a:moveTo>
                  <a:lnTo>
                    <a:pt x="1" y="3907"/>
                  </a:lnTo>
                  <a:lnTo>
                    <a:pt x="5526" y="3907"/>
                  </a:lnTo>
                  <a:lnTo>
                    <a:pt x="55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7"/>
            <p:cNvSpPr/>
            <p:nvPr/>
          </p:nvSpPr>
          <p:spPr>
            <a:xfrm>
              <a:off x="1785963" y="3858313"/>
              <a:ext cx="58839" cy="21481"/>
            </a:xfrm>
            <a:custGeom>
              <a:rect b="b" l="l" r="r" t="t"/>
              <a:pathLst>
                <a:path extrusionOk="0" h="609" w="1668">
                  <a:moveTo>
                    <a:pt x="0" y="1"/>
                  </a:moveTo>
                  <a:cubicBezTo>
                    <a:pt x="131" y="406"/>
                    <a:pt x="482" y="608"/>
                    <a:pt x="834" y="608"/>
                  </a:cubicBezTo>
                  <a:cubicBezTo>
                    <a:pt x="1185" y="608"/>
                    <a:pt x="1536" y="406"/>
                    <a:pt x="1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7"/>
            <p:cNvSpPr/>
            <p:nvPr/>
          </p:nvSpPr>
          <p:spPr>
            <a:xfrm>
              <a:off x="1617948" y="3532007"/>
              <a:ext cx="22717" cy="28994"/>
            </a:xfrm>
            <a:custGeom>
              <a:rect b="b" l="l" r="r" t="t"/>
              <a:pathLst>
                <a:path extrusionOk="0" h="822" w="644">
                  <a:moveTo>
                    <a:pt x="322" y="0"/>
                  </a:moveTo>
                  <a:cubicBezTo>
                    <a:pt x="161" y="0"/>
                    <a:pt x="0" y="107"/>
                    <a:pt x="0" y="322"/>
                  </a:cubicBezTo>
                  <a:lnTo>
                    <a:pt x="0" y="822"/>
                  </a:lnTo>
                  <a:lnTo>
                    <a:pt x="643" y="822"/>
                  </a:lnTo>
                  <a:lnTo>
                    <a:pt x="643" y="322"/>
                  </a:lnTo>
                  <a:cubicBezTo>
                    <a:pt x="643" y="107"/>
                    <a:pt x="482" y="0"/>
                    <a:pt x="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7"/>
            <p:cNvSpPr/>
            <p:nvPr/>
          </p:nvSpPr>
          <p:spPr>
            <a:xfrm>
              <a:off x="1573396" y="3513524"/>
              <a:ext cx="21906" cy="47477"/>
            </a:xfrm>
            <a:custGeom>
              <a:rect b="b" l="l" r="r" t="t"/>
              <a:pathLst>
                <a:path extrusionOk="0" h="1346" w="621">
                  <a:moveTo>
                    <a:pt x="311" y="0"/>
                  </a:moveTo>
                  <a:cubicBezTo>
                    <a:pt x="156" y="0"/>
                    <a:pt x="1" y="107"/>
                    <a:pt x="1" y="322"/>
                  </a:cubicBezTo>
                  <a:lnTo>
                    <a:pt x="1" y="1346"/>
                  </a:lnTo>
                  <a:lnTo>
                    <a:pt x="620" y="1346"/>
                  </a:lnTo>
                  <a:lnTo>
                    <a:pt x="620" y="322"/>
                  </a:lnTo>
                  <a:cubicBezTo>
                    <a:pt x="620" y="107"/>
                    <a:pt x="465" y="0"/>
                    <a:pt x="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7"/>
            <p:cNvSpPr/>
            <p:nvPr/>
          </p:nvSpPr>
          <p:spPr>
            <a:xfrm>
              <a:off x="1570045" y="3858313"/>
              <a:ext cx="57992" cy="21481"/>
            </a:xfrm>
            <a:custGeom>
              <a:rect b="b" l="l" r="r" t="t"/>
              <a:pathLst>
                <a:path extrusionOk="0" h="609" w="1644">
                  <a:moveTo>
                    <a:pt x="1" y="1"/>
                  </a:moveTo>
                  <a:cubicBezTo>
                    <a:pt x="120" y="406"/>
                    <a:pt x="465" y="608"/>
                    <a:pt x="813" y="608"/>
                  </a:cubicBezTo>
                  <a:cubicBezTo>
                    <a:pt x="1162" y="608"/>
                    <a:pt x="1513" y="406"/>
                    <a:pt x="1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7"/>
            <p:cNvSpPr/>
            <p:nvPr/>
          </p:nvSpPr>
          <p:spPr>
            <a:xfrm>
              <a:off x="1530572" y="3582800"/>
              <a:ext cx="353702" cy="252869"/>
            </a:xfrm>
            <a:custGeom>
              <a:rect b="b" l="l" r="r" t="t"/>
              <a:pathLst>
                <a:path extrusionOk="0" h="7169" w="10027">
                  <a:moveTo>
                    <a:pt x="8883" y="1031"/>
                  </a:moveTo>
                  <a:cubicBezTo>
                    <a:pt x="9038" y="1031"/>
                    <a:pt x="9193" y="1132"/>
                    <a:pt x="9193" y="1334"/>
                  </a:cubicBezTo>
                  <a:lnTo>
                    <a:pt x="9193" y="3335"/>
                  </a:lnTo>
                  <a:cubicBezTo>
                    <a:pt x="9193" y="3537"/>
                    <a:pt x="9038" y="3638"/>
                    <a:pt x="8883" y="3638"/>
                  </a:cubicBezTo>
                  <a:cubicBezTo>
                    <a:pt x="8728" y="3638"/>
                    <a:pt x="8574" y="3537"/>
                    <a:pt x="8574" y="3335"/>
                  </a:cubicBezTo>
                  <a:lnTo>
                    <a:pt x="8574" y="1334"/>
                  </a:lnTo>
                  <a:cubicBezTo>
                    <a:pt x="8574" y="1132"/>
                    <a:pt x="8728" y="1031"/>
                    <a:pt x="8883" y="1031"/>
                  </a:cubicBezTo>
                  <a:close/>
                  <a:moveTo>
                    <a:pt x="8883" y="4359"/>
                  </a:moveTo>
                  <a:cubicBezTo>
                    <a:pt x="9169" y="4359"/>
                    <a:pt x="9312" y="4692"/>
                    <a:pt x="9098" y="4907"/>
                  </a:cubicBezTo>
                  <a:cubicBezTo>
                    <a:pt x="9038" y="4966"/>
                    <a:pt x="8964" y="4993"/>
                    <a:pt x="8891" y="4993"/>
                  </a:cubicBezTo>
                  <a:cubicBezTo>
                    <a:pt x="8731" y="4993"/>
                    <a:pt x="8574" y="4864"/>
                    <a:pt x="8574" y="4668"/>
                  </a:cubicBezTo>
                  <a:cubicBezTo>
                    <a:pt x="8574" y="4502"/>
                    <a:pt x="8717" y="4359"/>
                    <a:pt x="8883" y="4359"/>
                  </a:cubicBezTo>
                  <a:close/>
                  <a:moveTo>
                    <a:pt x="7431" y="1025"/>
                  </a:moveTo>
                  <a:cubicBezTo>
                    <a:pt x="7597" y="1025"/>
                    <a:pt x="7716" y="1168"/>
                    <a:pt x="7716" y="1334"/>
                  </a:cubicBezTo>
                  <a:lnTo>
                    <a:pt x="7716" y="5859"/>
                  </a:lnTo>
                  <a:cubicBezTo>
                    <a:pt x="7716" y="6026"/>
                    <a:pt x="7597" y="6145"/>
                    <a:pt x="7431" y="6145"/>
                  </a:cubicBezTo>
                  <a:lnTo>
                    <a:pt x="1286" y="6145"/>
                  </a:lnTo>
                  <a:cubicBezTo>
                    <a:pt x="1120" y="6145"/>
                    <a:pt x="977" y="6026"/>
                    <a:pt x="977" y="5859"/>
                  </a:cubicBezTo>
                  <a:lnTo>
                    <a:pt x="977" y="1334"/>
                  </a:lnTo>
                  <a:cubicBezTo>
                    <a:pt x="977" y="1168"/>
                    <a:pt x="1120" y="1025"/>
                    <a:pt x="1286" y="1025"/>
                  </a:cubicBezTo>
                  <a:close/>
                  <a:moveTo>
                    <a:pt x="8883" y="5526"/>
                  </a:moveTo>
                  <a:cubicBezTo>
                    <a:pt x="9169" y="5526"/>
                    <a:pt x="9312" y="5859"/>
                    <a:pt x="9121" y="6073"/>
                  </a:cubicBezTo>
                  <a:cubicBezTo>
                    <a:pt x="9053" y="6134"/>
                    <a:pt x="8973" y="6161"/>
                    <a:pt x="8895" y="6161"/>
                  </a:cubicBezTo>
                  <a:cubicBezTo>
                    <a:pt x="8729" y="6161"/>
                    <a:pt x="8574" y="6038"/>
                    <a:pt x="8574" y="5859"/>
                  </a:cubicBezTo>
                  <a:cubicBezTo>
                    <a:pt x="8574" y="5669"/>
                    <a:pt x="8717" y="5526"/>
                    <a:pt x="8883" y="5526"/>
                  </a:cubicBezTo>
                  <a:close/>
                  <a:moveTo>
                    <a:pt x="334" y="1"/>
                  </a:moveTo>
                  <a:cubicBezTo>
                    <a:pt x="143" y="1"/>
                    <a:pt x="0" y="167"/>
                    <a:pt x="0" y="358"/>
                  </a:cubicBezTo>
                  <a:lnTo>
                    <a:pt x="0" y="6836"/>
                  </a:lnTo>
                  <a:cubicBezTo>
                    <a:pt x="0" y="7026"/>
                    <a:pt x="143" y="7169"/>
                    <a:pt x="334" y="7169"/>
                  </a:cubicBezTo>
                  <a:lnTo>
                    <a:pt x="9693" y="7169"/>
                  </a:lnTo>
                  <a:cubicBezTo>
                    <a:pt x="9883" y="7169"/>
                    <a:pt x="10026" y="7026"/>
                    <a:pt x="10026" y="6836"/>
                  </a:cubicBezTo>
                  <a:lnTo>
                    <a:pt x="10026" y="358"/>
                  </a:lnTo>
                  <a:cubicBezTo>
                    <a:pt x="10026" y="167"/>
                    <a:pt x="9883" y="1"/>
                    <a:pt x="9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47"/>
          <p:cNvGrpSpPr/>
          <p:nvPr/>
        </p:nvGrpSpPr>
        <p:grpSpPr>
          <a:xfrm>
            <a:off x="1611301" y="3415008"/>
            <a:ext cx="346369" cy="304252"/>
            <a:chOff x="715719" y="3535781"/>
            <a:chExt cx="366296" cy="321756"/>
          </a:xfrm>
        </p:grpSpPr>
        <p:sp>
          <p:nvSpPr>
            <p:cNvPr id="917" name="Google Shape;917;p47"/>
            <p:cNvSpPr/>
            <p:nvPr/>
          </p:nvSpPr>
          <p:spPr>
            <a:xfrm>
              <a:off x="715719" y="3535781"/>
              <a:ext cx="366296" cy="80668"/>
            </a:xfrm>
            <a:custGeom>
              <a:rect b="b" l="l" r="r" t="t"/>
              <a:pathLst>
                <a:path extrusionOk="0" h="2287" w="10384">
                  <a:moveTo>
                    <a:pt x="2644" y="858"/>
                  </a:moveTo>
                  <a:cubicBezTo>
                    <a:pt x="2930" y="858"/>
                    <a:pt x="3072" y="1215"/>
                    <a:pt x="2882" y="1405"/>
                  </a:cubicBezTo>
                  <a:cubicBezTo>
                    <a:pt x="2810" y="1477"/>
                    <a:pt x="2723" y="1508"/>
                    <a:pt x="2638" y="1508"/>
                  </a:cubicBezTo>
                  <a:cubicBezTo>
                    <a:pt x="2469" y="1508"/>
                    <a:pt x="2310" y="1381"/>
                    <a:pt x="2310" y="1191"/>
                  </a:cubicBezTo>
                  <a:cubicBezTo>
                    <a:pt x="2310" y="1000"/>
                    <a:pt x="2453" y="858"/>
                    <a:pt x="2644" y="858"/>
                  </a:cubicBezTo>
                  <a:close/>
                  <a:moveTo>
                    <a:pt x="4025" y="858"/>
                  </a:moveTo>
                  <a:cubicBezTo>
                    <a:pt x="4311" y="858"/>
                    <a:pt x="4454" y="1215"/>
                    <a:pt x="4263" y="1405"/>
                  </a:cubicBezTo>
                  <a:cubicBezTo>
                    <a:pt x="4192" y="1477"/>
                    <a:pt x="4104" y="1508"/>
                    <a:pt x="4020" y="1508"/>
                  </a:cubicBezTo>
                  <a:cubicBezTo>
                    <a:pt x="3850" y="1508"/>
                    <a:pt x="3692" y="1381"/>
                    <a:pt x="3692" y="1191"/>
                  </a:cubicBezTo>
                  <a:cubicBezTo>
                    <a:pt x="3692" y="1000"/>
                    <a:pt x="3834" y="858"/>
                    <a:pt x="4025" y="858"/>
                  </a:cubicBezTo>
                  <a:close/>
                  <a:moveTo>
                    <a:pt x="1334" y="858"/>
                  </a:moveTo>
                  <a:cubicBezTo>
                    <a:pt x="1620" y="858"/>
                    <a:pt x="1763" y="1215"/>
                    <a:pt x="1548" y="1429"/>
                  </a:cubicBezTo>
                  <a:cubicBezTo>
                    <a:pt x="1481" y="1489"/>
                    <a:pt x="1402" y="1516"/>
                    <a:pt x="1325" y="1516"/>
                  </a:cubicBezTo>
                  <a:cubicBezTo>
                    <a:pt x="1158" y="1516"/>
                    <a:pt x="1001" y="1387"/>
                    <a:pt x="1001" y="1191"/>
                  </a:cubicBezTo>
                  <a:cubicBezTo>
                    <a:pt x="1001" y="1000"/>
                    <a:pt x="1143" y="858"/>
                    <a:pt x="1334" y="858"/>
                  </a:cubicBezTo>
                  <a:close/>
                  <a:moveTo>
                    <a:pt x="762" y="0"/>
                  </a:moveTo>
                  <a:cubicBezTo>
                    <a:pt x="334" y="0"/>
                    <a:pt x="0" y="334"/>
                    <a:pt x="0" y="738"/>
                  </a:cubicBezTo>
                  <a:lnTo>
                    <a:pt x="0" y="2286"/>
                  </a:lnTo>
                  <a:lnTo>
                    <a:pt x="10383" y="2286"/>
                  </a:lnTo>
                  <a:lnTo>
                    <a:pt x="10383" y="738"/>
                  </a:lnTo>
                  <a:cubicBezTo>
                    <a:pt x="10383" y="334"/>
                    <a:pt x="10050" y="0"/>
                    <a:pt x="9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7"/>
            <p:cNvSpPr/>
            <p:nvPr/>
          </p:nvSpPr>
          <p:spPr>
            <a:xfrm>
              <a:off x="884581" y="3696201"/>
              <a:ext cx="19331" cy="23562"/>
            </a:xfrm>
            <a:custGeom>
              <a:rect b="b" l="l" r="r" t="t"/>
              <a:pathLst>
                <a:path extrusionOk="0" h="668" w="548">
                  <a:moveTo>
                    <a:pt x="0" y="1"/>
                  </a:moveTo>
                  <a:lnTo>
                    <a:pt x="0" y="668"/>
                  </a:lnTo>
                  <a:lnTo>
                    <a:pt x="548" y="31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7"/>
            <p:cNvSpPr/>
            <p:nvPr/>
          </p:nvSpPr>
          <p:spPr>
            <a:xfrm>
              <a:off x="715719" y="3639941"/>
              <a:ext cx="366296" cy="217596"/>
            </a:xfrm>
            <a:custGeom>
              <a:rect b="b" l="l" r="r" t="t"/>
              <a:pathLst>
                <a:path extrusionOk="0" h="6169" w="10384">
                  <a:moveTo>
                    <a:pt x="4445" y="727"/>
                  </a:moveTo>
                  <a:cubicBezTo>
                    <a:pt x="4501" y="727"/>
                    <a:pt x="4561" y="738"/>
                    <a:pt x="4620" y="762"/>
                  </a:cubicBezTo>
                  <a:lnTo>
                    <a:pt x="6121" y="1620"/>
                  </a:lnTo>
                  <a:cubicBezTo>
                    <a:pt x="6335" y="1739"/>
                    <a:pt x="6335" y="2048"/>
                    <a:pt x="6121" y="2191"/>
                  </a:cubicBezTo>
                  <a:lnTo>
                    <a:pt x="4620" y="3120"/>
                  </a:lnTo>
                  <a:cubicBezTo>
                    <a:pt x="4549" y="3144"/>
                    <a:pt x="4501" y="3167"/>
                    <a:pt x="4430" y="3167"/>
                  </a:cubicBezTo>
                  <a:cubicBezTo>
                    <a:pt x="4382" y="3167"/>
                    <a:pt x="4335" y="3144"/>
                    <a:pt x="4287" y="3120"/>
                  </a:cubicBezTo>
                  <a:cubicBezTo>
                    <a:pt x="4192" y="3072"/>
                    <a:pt x="4120" y="2953"/>
                    <a:pt x="4120" y="2834"/>
                  </a:cubicBezTo>
                  <a:lnTo>
                    <a:pt x="4120" y="1048"/>
                  </a:lnTo>
                  <a:cubicBezTo>
                    <a:pt x="4120" y="929"/>
                    <a:pt x="4192" y="834"/>
                    <a:pt x="4287" y="762"/>
                  </a:cubicBezTo>
                  <a:cubicBezTo>
                    <a:pt x="4335" y="738"/>
                    <a:pt x="4388" y="727"/>
                    <a:pt x="4445" y="727"/>
                  </a:cubicBezTo>
                  <a:close/>
                  <a:moveTo>
                    <a:pt x="8234" y="3370"/>
                  </a:moveTo>
                  <a:cubicBezTo>
                    <a:pt x="8395" y="3370"/>
                    <a:pt x="8562" y="3477"/>
                    <a:pt x="8574" y="3691"/>
                  </a:cubicBezTo>
                  <a:lnTo>
                    <a:pt x="8574" y="3906"/>
                  </a:lnTo>
                  <a:lnTo>
                    <a:pt x="9002" y="3906"/>
                  </a:lnTo>
                  <a:cubicBezTo>
                    <a:pt x="9383" y="3930"/>
                    <a:pt x="9383" y="4501"/>
                    <a:pt x="9002" y="4549"/>
                  </a:cubicBezTo>
                  <a:lnTo>
                    <a:pt x="8550" y="4549"/>
                  </a:lnTo>
                  <a:lnTo>
                    <a:pt x="8550" y="4763"/>
                  </a:lnTo>
                  <a:cubicBezTo>
                    <a:pt x="8550" y="4977"/>
                    <a:pt x="8389" y="5085"/>
                    <a:pt x="8228" y="5085"/>
                  </a:cubicBezTo>
                  <a:cubicBezTo>
                    <a:pt x="8068" y="5085"/>
                    <a:pt x="7907" y="4977"/>
                    <a:pt x="7907" y="4763"/>
                  </a:cubicBezTo>
                  <a:lnTo>
                    <a:pt x="7907" y="4549"/>
                  </a:lnTo>
                  <a:lnTo>
                    <a:pt x="1382" y="4549"/>
                  </a:lnTo>
                  <a:cubicBezTo>
                    <a:pt x="1367" y="4550"/>
                    <a:pt x="1352" y="4551"/>
                    <a:pt x="1338" y="4551"/>
                  </a:cubicBezTo>
                  <a:cubicBezTo>
                    <a:pt x="920" y="4551"/>
                    <a:pt x="920" y="3904"/>
                    <a:pt x="1338" y="3904"/>
                  </a:cubicBezTo>
                  <a:cubicBezTo>
                    <a:pt x="1352" y="3904"/>
                    <a:pt x="1367" y="3904"/>
                    <a:pt x="1382" y="3906"/>
                  </a:cubicBezTo>
                  <a:lnTo>
                    <a:pt x="7931" y="3906"/>
                  </a:lnTo>
                  <a:lnTo>
                    <a:pt x="7931" y="3691"/>
                  </a:lnTo>
                  <a:cubicBezTo>
                    <a:pt x="7919" y="3477"/>
                    <a:pt x="8073" y="3370"/>
                    <a:pt x="8234" y="3370"/>
                  </a:cubicBezTo>
                  <a:close/>
                  <a:moveTo>
                    <a:pt x="0" y="0"/>
                  </a:moveTo>
                  <a:lnTo>
                    <a:pt x="0" y="5406"/>
                  </a:lnTo>
                  <a:cubicBezTo>
                    <a:pt x="0" y="5835"/>
                    <a:pt x="334" y="6168"/>
                    <a:pt x="762" y="6168"/>
                  </a:cubicBezTo>
                  <a:lnTo>
                    <a:pt x="9621" y="6168"/>
                  </a:lnTo>
                  <a:cubicBezTo>
                    <a:pt x="10050" y="6168"/>
                    <a:pt x="10383" y="5835"/>
                    <a:pt x="10383" y="5406"/>
                  </a:cubicBezTo>
                  <a:lnTo>
                    <a:pt x="10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 name="Google Shape;920;p47"/>
          <p:cNvSpPr/>
          <p:nvPr/>
        </p:nvSpPr>
        <p:spPr>
          <a:xfrm>
            <a:off x="2842764" y="2736857"/>
            <a:ext cx="351929" cy="344765"/>
          </a:xfrm>
          <a:custGeom>
            <a:rect b="b" l="l" r="r" t="t"/>
            <a:pathLst>
              <a:path extrusionOk="0" h="10337" w="10551">
                <a:moveTo>
                  <a:pt x="4954" y="596"/>
                </a:moveTo>
                <a:lnTo>
                  <a:pt x="4954" y="1311"/>
                </a:lnTo>
                <a:lnTo>
                  <a:pt x="2573" y="1311"/>
                </a:lnTo>
                <a:lnTo>
                  <a:pt x="2573" y="596"/>
                </a:lnTo>
                <a:close/>
                <a:moveTo>
                  <a:pt x="8002" y="596"/>
                </a:moveTo>
                <a:lnTo>
                  <a:pt x="8002" y="1311"/>
                </a:lnTo>
                <a:lnTo>
                  <a:pt x="5573" y="1311"/>
                </a:lnTo>
                <a:lnTo>
                  <a:pt x="5573" y="596"/>
                </a:lnTo>
                <a:close/>
                <a:moveTo>
                  <a:pt x="8645" y="7217"/>
                </a:moveTo>
                <a:lnTo>
                  <a:pt x="8645" y="7860"/>
                </a:lnTo>
                <a:lnTo>
                  <a:pt x="7407" y="7860"/>
                </a:lnTo>
                <a:lnTo>
                  <a:pt x="7407" y="7217"/>
                </a:lnTo>
                <a:close/>
                <a:moveTo>
                  <a:pt x="3120" y="7217"/>
                </a:moveTo>
                <a:lnTo>
                  <a:pt x="3120" y="7883"/>
                </a:lnTo>
                <a:lnTo>
                  <a:pt x="1930" y="7883"/>
                </a:lnTo>
                <a:lnTo>
                  <a:pt x="1930" y="7217"/>
                </a:lnTo>
                <a:close/>
                <a:moveTo>
                  <a:pt x="4978" y="7217"/>
                </a:moveTo>
                <a:lnTo>
                  <a:pt x="4978" y="7883"/>
                </a:lnTo>
                <a:lnTo>
                  <a:pt x="3739" y="7883"/>
                </a:lnTo>
                <a:lnTo>
                  <a:pt x="3739" y="7217"/>
                </a:lnTo>
                <a:close/>
                <a:moveTo>
                  <a:pt x="6812" y="7217"/>
                </a:moveTo>
                <a:lnTo>
                  <a:pt x="6812" y="7883"/>
                </a:lnTo>
                <a:lnTo>
                  <a:pt x="5597" y="7883"/>
                </a:lnTo>
                <a:lnTo>
                  <a:pt x="5573" y="7217"/>
                </a:lnTo>
                <a:close/>
                <a:moveTo>
                  <a:pt x="1644" y="1"/>
                </a:moveTo>
                <a:cubicBezTo>
                  <a:pt x="1239" y="1"/>
                  <a:pt x="1239" y="596"/>
                  <a:pt x="1644" y="596"/>
                </a:cubicBezTo>
                <a:lnTo>
                  <a:pt x="1953" y="596"/>
                </a:lnTo>
                <a:lnTo>
                  <a:pt x="1953" y="1311"/>
                </a:lnTo>
                <a:lnTo>
                  <a:pt x="453" y="1311"/>
                </a:lnTo>
                <a:cubicBezTo>
                  <a:pt x="239" y="1311"/>
                  <a:pt x="96" y="1477"/>
                  <a:pt x="96" y="1692"/>
                </a:cubicBezTo>
                <a:lnTo>
                  <a:pt x="96" y="6859"/>
                </a:lnTo>
                <a:cubicBezTo>
                  <a:pt x="96" y="7050"/>
                  <a:pt x="239" y="7217"/>
                  <a:pt x="453" y="7217"/>
                </a:cubicBezTo>
                <a:lnTo>
                  <a:pt x="1334" y="7217"/>
                </a:lnTo>
                <a:lnTo>
                  <a:pt x="1334" y="7860"/>
                </a:lnTo>
                <a:lnTo>
                  <a:pt x="382" y="7860"/>
                </a:lnTo>
                <a:cubicBezTo>
                  <a:pt x="1" y="7860"/>
                  <a:pt x="1" y="8455"/>
                  <a:pt x="382" y="8455"/>
                </a:cubicBezTo>
                <a:lnTo>
                  <a:pt x="1334" y="8455"/>
                </a:lnTo>
                <a:lnTo>
                  <a:pt x="1334" y="9741"/>
                </a:lnTo>
                <a:lnTo>
                  <a:pt x="953" y="9741"/>
                </a:lnTo>
                <a:cubicBezTo>
                  <a:pt x="548" y="9741"/>
                  <a:pt x="548" y="10336"/>
                  <a:pt x="953" y="10336"/>
                </a:cubicBezTo>
                <a:lnTo>
                  <a:pt x="2263" y="10336"/>
                </a:lnTo>
                <a:cubicBezTo>
                  <a:pt x="2668" y="10336"/>
                  <a:pt x="2668" y="9741"/>
                  <a:pt x="2263" y="9741"/>
                </a:cubicBezTo>
                <a:lnTo>
                  <a:pt x="1930" y="9741"/>
                </a:lnTo>
                <a:lnTo>
                  <a:pt x="1930" y="8455"/>
                </a:lnTo>
                <a:lnTo>
                  <a:pt x="8645" y="8455"/>
                </a:lnTo>
                <a:lnTo>
                  <a:pt x="8645" y="9741"/>
                </a:lnTo>
                <a:lnTo>
                  <a:pt x="8193" y="9741"/>
                </a:lnTo>
                <a:cubicBezTo>
                  <a:pt x="7788" y="9741"/>
                  <a:pt x="7788" y="10336"/>
                  <a:pt x="8193" y="10336"/>
                </a:cubicBezTo>
                <a:lnTo>
                  <a:pt x="9598" y="10336"/>
                </a:lnTo>
                <a:cubicBezTo>
                  <a:pt x="10003" y="10336"/>
                  <a:pt x="10003" y="9741"/>
                  <a:pt x="9598" y="9741"/>
                </a:cubicBezTo>
                <a:lnTo>
                  <a:pt x="9264" y="9741"/>
                </a:lnTo>
                <a:lnTo>
                  <a:pt x="9264" y="8455"/>
                </a:lnTo>
                <a:lnTo>
                  <a:pt x="10146" y="8455"/>
                </a:lnTo>
                <a:cubicBezTo>
                  <a:pt x="10550" y="8455"/>
                  <a:pt x="10550" y="7860"/>
                  <a:pt x="10146" y="7860"/>
                </a:cubicBezTo>
                <a:lnTo>
                  <a:pt x="9264" y="7860"/>
                </a:lnTo>
                <a:lnTo>
                  <a:pt x="9264" y="7217"/>
                </a:lnTo>
                <a:lnTo>
                  <a:pt x="10098" y="7217"/>
                </a:lnTo>
                <a:cubicBezTo>
                  <a:pt x="10288" y="7217"/>
                  <a:pt x="10455" y="7050"/>
                  <a:pt x="10455" y="6836"/>
                </a:cubicBezTo>
                <a:lnTo>
                  <a:pt x="10455" y="1692"/>
                </a:lnTo>
                <a:cubicBezTo>
                  <a:pt x="10455" y="1477"/>
                  <a:pt x="10288" y="1311"/>
                  <a:pt x="10098" y="1311"/>
                </a:cubicBezTo>
                <a:lnTo>
                  <a:pt x="8598" y="1311"/>
                </a:lnTo>
                <a:lnTo>
                  <a:pt x="8598" y="596"/>
                </a:lnTo>
                <a:lnTo>
                  <a:pt x="8955" y="596"/>
                </a:lnTo>
                <a:cubicBezTo>
                  <a:pt x="9336" y="596"/>
                  <a:pt x="9336" y="1"/>
                  <a:pt x="8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 name="Google Shape;921;p47"/>
          <p:cNvGrpSpPr/>
          <p:nvPr/>
        </p:nvGrpSpPr>
        <p:grpSpPr>
          <a:xfrm>
            <a:off x="2908725" y="2118362"/>
            <a:ext cx="219249" cy="345544"/>
            <a:chOff x="2410119" y="2164540"/>
            <a:chExt cx="231863" cy="365423"/>
          </a:xfrm>
        </p:grpSpPr>
        <p:sp>
          <p:nvSpPr>
            <p:cNvPr id="922" name="Google Shape;922;p47"/>
            <p:cNvSpPr/>
            <p:nvPr/>
          </p:nvSpPr>
          <p:spPr>
            <a:xfrm>
              <a:off x="2410119" y="2470282"/>
              <a:ext cx="231863" cy="59681"/>
            </a:xfrm>
            <a:custGeom>
              <a:rect b="b" l="l" r="r" t="t"/>
              <a:pathLst>
                <a:path extrusionOk="0" h="1692" w="6573">
                  <a:moveTo>
                    <a:pt x="1239" y="1"/>
                  </a:moveTo>
                  <a:lnTo>
                    <a:pt x="1239" y="1073"/>
                  </a:lnTo>
                  <a:lnTo>
                    <a:pt x="405" y="1073"/>
                  </a:lnTo>
                  <a:cubicBezTo>
                    <a:pt x="0" y="1073"/>
                    <a:pt x="0" y="1692"/>
                    <a:pt x="405" y="1692"/>
                  </a:cubicBezTo>
                  <a:lnTo>
                    <a:pt x="6168" y="1692"/>
                  </a:lnTo>
                  <a:cubicBezTo>
                    <a:pt x="6573" y="1692"/>
                    <a:pt x="6573" y="1073"/>
                    <a:pt x="6168" y="1073"/>
                  </a:cubicBezTo>
                  <a:lnTo>
                    <a:pt x="5358" y="1073"/>
                  </a:lnTo>
                  <a:lnTo>
                    <a:pt x="5358" y="1"/>
                  </a:lnTo>
                  <a:lnTo>
                    <a:pt x="4763" y="1"/>
                  </a:lnTo>
                  <a:lnTo>
                    <a:pt x="4763" y="1073"/>
                  </a:lnTo>
                  <a:lnTo>
                    <a:pt x="1858" y="1073"/>
                  </a:lnTo>
                  <a:lnTo>
                    <a:pt x="18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7"/>
            <p:cNvSpPr/>
            <p:nvPr/>
          </p:nvSpPr>
          <p:spPr>
            <a:xfrm>
              <a:off x="2436998" y="2164540"/>
              <a:ext cx="178950" cy="284790"/>
            </a:xfrm>
            <a:custGeom>
              <a:rect b="b" l="l" r="r" t="t"/>
              <a:pathLst>
                <a:path extrusionOk="0" h="8074" w="5073">
                  <a:moveTo>
                    <a:pt x="3787" y="5025"/>
                  </a:moveTo>
                  <a:cubicBezTo>
                    <a:pt x="3953" y="5025"/>
                    <a:pt x="4096" y="5168"/>
                    <a:pt x="4120" y="5335"/>
                  </a:cubicBezTo>
                  <a:cubicBezTo>
                    <a:pt x="4120" y="5525"/>
                    <a:pt x="3977" y="5692"/>
                    <a:pt x="3787" y="5692"/>
                  </a:cubicBezTo>
                  <a:lnTo>
                    <a:pt x="1286" y="5692"/>
                  </a:lnTo>
                  <a:cubicBezTo>
                    <a:pt x="1120" y="5692"/>
                    <a:pt x="953" y="5549"/>
                    <a:pt x="953" y="5383"/>
                  </a:cubicBezTo>
                  <a:cubicBezTo>
                    <a:pt x="929" y="5192"/>
                    <a:pt x="1096" y="5025"/>
                    <a:pt x="1286" y="5025"/>
                  </a:cubicBezTo>
                  <a:close/>
                  <a:moveTo>
                    <a:pt x="3787" y="6478"/>
                  </a:moveTo>
                  <a:cubicBezTo>
                    <a:pt x="3953" y="6478"/>
                    <a:pt x="4096" y="6621"/>
                    <a:pt x="4120" y="6788"/>
                  </a:cubicBezTo>
                  <a:cubicBezTo>
                    <a:pt x="4120" y="6978"/>
                    <a:pt x="3977" y="7145"/>
                    <a:pt x="3787" y="7145"/>
                  </a:cubicBezTo>
                  <a:lnTo>
                    <a:pt x="1286" y="7145"/>
                  </a:lnTo>
                  <a:cubicBezTo>
                    <a:pt x="1096" y="7145"/>
                    <a:pt x="953" y="7002"/>
                    <a:pt x="953" y="6835"/>
                  </a:cubicBezTo>
                  <a:cubicBezTo>
                    <a:pt x="929" y="6645"/>
                    <a:pt x="1096" y="6478"/>
                    <a:pt x="1286" y="6478"/>
                  </a:cubicBezTo>
                  <a:close/>
                  <a:moveTo>
                    <a:pt x="238" y="1"/>
                  </a:moveTo>
                  <a:cubicBezTo>
                    <a:pt x="95" y="1"/>
                    <a:pt x="0" y="96"/>
                    <a:pt x="0" y="215"/>
                  </a:cubicBezTo>
                  <a:lnTo>
                    <a:pt x="0" y="7859"/>
                  </a:lnTo>
                  <a:cubicBezTo>
                    <a:pt x="0" y="7978"/>
                    <a:pt x="95" y="8074"/>
                    <a:pt x="238" y="8074"/>
                  </a:cubicBezTo>
                  <a:lnTo>
                    <a:pt x="4835" y="8074"/>
                  </a:lnTo>
                  <a:cubicBezTo>
                    <a:pt x="4977" y="8074"/>
                    <a:pt x="5073" y="7978"/>
                    <a:pt x="5073" y="7859"/>
                  </a:cubicBezTo>
                  <a:lnTo>
                    <a:pt x="5073" y="215"/>
                  </a:lnTo>
                  <a:cubicBezTo>
                    <a:pt x="5073" y="96"/>
                    <a:pt x="4977" y="1"/>
                    <a:pt x="4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47"/>
          <p:cNvGrpSpPr/>
          <p:nvPr/>
        </p:nvGrpSpPr>
        <p:grpSpPr>
          <a:xfrm>
            <a:off x="2845949" y="1479962"/>
            <a:ext cx="345602" cy="345577"/>
            <a:chOff x="2343731" y="1489413"/>
            <a:chExt cx="365484" cy="365458"/>
          </a:xfrm>
        </p:grpSpPr>
        <p:sp>
          <p:nvSpPr>
            <p:cNvPr id="925" name="Google Shape;925;p47"/>
            <p:cNvSpPr/>
            <p:nvPr/>
          </p:nvSpPr>
          <p:spPr>
            <a:xfrm>
              <a:off x="2427756" y="1790146"/>
              <a:ext cx="197434" cy="64725"/>
            </a:xfrm>
            <a:custGeom>
              <a:rect b="b" l="l" r="r" t="t"/>
              <a:pathLst>
                <a:path extrusionOk="0" h="1835" w="5597">
                  <a:moveTo>
                    <a:pt x="1382" y="0"/>
                  </a:moveTo>
                  <a:lnTo>
                    <a:pt x="1167" y="1239"/>
                  </a:lnTo>
                  <a:lnTo>
                    <a:pt x="381" y="1239"/>
                  </a:lnTo>
                  <a:cubicBezTo>
                    <a:pt x="0" y="1239"/>
                    <a:pt x="0" y="1834"/>
                    <a:pt x="381" y="1834"/>
                  </a:cubicBezTo>
                  <a:lnTo>
                    <a:pt x="5192" y="1834"/>
                  </a:lnTo>
                  <a:cubicBezTo>
                    <a:pt x="5597" y="1834"/>
                    <a:pt x="5597" y="1239"/>
                    <a:pt x="5192" y="1239"/>
                  </a:cubicBezTo>
                  <a:lnTo>
                    <a:pt x="4382" y="1239"/>
                  </a:lnTo>
                  <a:lnTo>
                    <a:pt x="4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7"/>
            <p:cNvSpPr/>
            <p:nvPr/>
          </p:nvSpPr>
          <p:spPr>
            <a:xfrm>
              <a:off x="2538626" y="1489413"/>
              <a:ext cx="170590" cy="128568"/>
            </a:xfrm>
            <a:custGeom>
              <a:rect b="b" l="l" r="r" t="t"/>
              <a:pathLst>
                <a:path extrusionOk="0" h="3645" w="4836">
                  <a:moveTo>
                    <a:pt x="1" y="1"/>
                  </a:moveTo>
                  <a:lnTo>
                    <a:pt x="1" y="3645"/>
                  </a:lnTo>
                  <a:lnTo>
                    <a:pt x="739" y="3645"/>
                  </a:lnTo>
                  <a:cubicBezTo>
                    <a:pt x="810" y="3240"/>
                    <a:pt x="1072" y="2906"/>
                    <a:pt x="1430" y="2692"/>
                  </a:cubicBezTo>
                  <a:cubicBezTo>
                    <a:pt x="1287" y="2525"/>
                    <a:pt x="1215" y="2311"/>
                    <a:pt x="1215" y="2073"/>
                  </a:cubicBezTo>
                  <a:cubicBezTo>
                    <a:pt x="1215" y="1335"/>
                    <a:pt x="1775" y="965"/>
                    <a:pt x="2335" y="965"/>
                  </a:cubicBezTo>
                  <a:cubicBezTo>
                    <a:pt x="2894" y="965"/>
                    <a:pt x="3454" y="1335"/>
                    <a:pt x="3454" y="2073"/>
                  </a:cubicBezTo>
                  <a:cubicBezTo>
                    <a:pt x="3454" y="2311"/>
                    <a:pt x="3382" y="2525"/>
                    <a:pt x="3263" y="2692"/>
                  </a:cubicBezTo>
                  <a:cubicBezTo>
                    <a:pt x="3597" y="2906"/>
                    <a:pt x="3859" y="3240"/>
                    <a:pt x="3930" y="3645"/>
                  </a:cubicBezTo>
                  <a:lnTo>
                    <a:pt x="4835" y="3645"/>
                  </a:lnTo>
                  <a:lnTo>
                    <a:pt x="4835" y="668"/>
                  </a:lnTo>
                  <a:cubicBezTo>
                    <a:pt x="4835" y="287"/>
                    <a:pt x="4526" y="1"/>
                    <a:pt x="4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7"/>
            <p:cNvSpPr/>
            <p:nvPr/>
          </p:nvSpPr>
          <p:spPr>
            <a:xfrm>
              <a:off x="2343731" y="1489413"/>
              <a:ext cx="171401" cy="129415"/>
            </a:xfrm>
            <a:custGeom>
              <a:rect b="b" l="l" r="r" t="t"/>
              <a:pathLst>
                <a:path extrusionOk="0" h="3669" w="4859">
                  <a:moveTo>
                    <a:pt x="691" y="1"/>
                  </a:moveTo>
                  <a:cubicBezTo>
                    <a:pt x="310" y="1"/>
                    <a:pt x="1" y="310"/>
                    <a:pt x="1" y="692"/>
                  </a:cubicBezTo>
                  <a:lnTo>
                    <a:pt x="1" y="3668"/>
                  </a:lnTo>
                  <a:lnTo>
                    <a:pt x="906" y="3645"/>
                  </a:lnTo>
                  <a:cubicBezTo>
                    <a:pt x="977" y="3240"/>
                    <a:pt x="1239" y="2906"/>
                    <a:pt x="1573" y="2692"/>
                  </a:cubicBezTo>
                  <a:cubicBezTo>
                    <a:pt x="1454" y="2525"/>
                    <a:pt x="1382" y="2311"/>
                    <a:pt x="1382" y="2073"/>
                  </a:cubicBezTo>
                  <a:cubicBezTo>
                    <a:pt x="1382" y="1335"/>
                    <a:pt x="1942" y="965"/>
                    <a:pt x="2501" y="965"/>
                  </a:cubicBezTo>
                  <a:cubicBezTo>
                    <a:pt x="3061" y="965"/>
                    <a:pt x="3621" y="1335"/>
                    <a:pt x="3621" y="2073"/>
                  </a:cubicBezTo>
                  <a:cubicBezTo>
                    <a:pt x="3621" y="2311"/>
                    <a:pt x="3549" y="2525"/>
                    <a:pt x="3406" y="2692"/>
                  </a:cubicBezTo>
                  <a:cubicBezTo>
                    <a:pt x="3764" y="2906"/>
                    <a:pt x="4002" y="3240"/>
                    <a:pt x="4097" y="3645"/>
                  </a:cubicBezTo>
                  <a:lnTo>
                    <a:pt x="4859" y="3645"/>
                  </a:lnTo>
                  <a:lnTo>
                    <a:pt x="4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7"/>
            <p:cNvSpPr/>
            <p:nvPr/>
          </p:nvSpPr>
          <p:spPr>
            <a:xfrm>
              <a:off x="2410930" y="1546555"/>
              <a:ext cx="42048" cy="31110"/>
            </a:xfrm>
            <a:custGeom>
              <a:rect b="b" l="l" r="r" t="t"/>
              <a:pathLst>
                <a:path extrusionOk="0" h="882" w="1192">
                  <a:moveTo>
                    <a:pt x="596" y="0"/>
                  </a:moveTo>
                  <a:cubicBezTo>
                    <a:pt x="25" y="0"/>
                    <a:pt x="1" y="858"/>
                    <a:pt x="573" y="881"/>
                  </a:cubicBezTo>
                  <a:lnTo>
                    <a:pt x="620" y="881"/>
                  </a:lnTo>
                  <a:cubicBezTo>
                    <a:pt x="1192" y="858"/>
                    <a:pt x="1144"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7"/>
            <p:cNvSpPr/>
            <p:nvPr/>
          </p:nvSpPr>
          <p:spPr>
            <a:xfrm>
              <a:off x="2599969" y="1546555"/>
              <a:ext cx="42013" cy="31110"/>
            </a:xfrm>
            <a:custGeom>
              <a:rect b="b" l="l" r="r" t="t"/>
              <a:pathLst>
                <a:path extrusionOk="0" h="882" w="1191">
                  <a:moveTo>
                    <a:pt x="596" y="0"/>
                  </a:moveTo>
                  <a:cubicBezTo>
                    <a:pt x="48" y="0"/>
                    <a:pt x="0" y="858"/>
                    <a:pt x="572" y="881"/>
                  </a:cubicBezTo>
                  <a:lnTo>
                    <a:pt x="619" y="881"/>
                  </a:lnTo>
                  <a:cubicBezTo>
                    <a:pt x="1191" y="858"/>
                    <a:pt x="1167"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7"/>
            <p:cNvSpPr/>
            <p:nvPr/>
          </p:nvSpPr>
          <p:spPr>
            <a:xfrm>
              <a:off x="2589034" y="1601156"/>
              <a:ext cx="63036" cy="16825"/>
            </a:xfrm>
            <a:custGeom>
              <a:rect b="b" l="l" r="r" t="t"/>
              <a:pathLst>
                <a:path extrusionOk="0" h="477" w="1787">
                  <a:moveTo>
                    <a:pt x="715" y="0"/>
                  </a:moveTo>
                  <a:cubicBezTo>
                    <a:pt x="406" y="0"/>
                    <a:pt x="120" y="191"/>
                    <a:pt x="1" y="477"/>
                  </a:cubicBezTo>
                  <a:lnTo>
                    <a:pt x="1787" y="477"/>
                  </a:lnTo>
                  <a:cubicBezTo>
                    <a:pt x="1691" y="191"/>
                    <a:pt x="1406"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7"/>
            <p:cNvSpPr/>
            <p:nvPr/>
          </p:nvSpPr>
          <p:spPr>
            <a:xfrm>
              <a:off x="2400030" y="1601156"/>
              <a:ext cx="63036" cy="16825"/>
            </a:xfrm>
            <a:custGeom>
              <a:rect b="b" l="l" r="r" t="t"/>
              <a:pathLst>
                <a:path extrusionOk="0" h="477" w="1787">
                  <a:moveTo>
                    <a:pt x="715" y="0"/>
                  </a:moveTo>
                  <a:cubicBezTo>
                    <a:pt x="405" y="0"/>
                    <a:pt x="119" y="191"/>
                    <a:pt x="0" y="477"/>
                  </a:cubicBezTo>
                  <a:lnTo>
                    <a:pt x="1786" y="477"/>
                  </a:lnTo>
                  <a:cubicBezTo>
                    <a:pt x="1667" y="191"/>
                    <a:pt x="1382"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7"/>
            <p:cNvSpPr/>
            <p:nvPr/>
          </p:nvSpPr>
          <p:spPr>
            <a:xfrm>
              <a:off x="2599969" y="1694382"/>
              <a:ext cx="42013" cy="31110"/>
            </a:xfrm>
            <a:custGeom>
              <a:rect b="b" l="l" r="r" t="t"/>
              <a:pathLst>
                <a:path extrusionOk="0" h="882" w="1191">
                  <a:moveTo>
                    <a:pt x="596" y="1"/>
                  </a:moveTo>
                  <a:cubicBezTo>
                    <a:pt x="48" y="1"/>
                    <a:pt x="0" y="858"/>
                    <a:pt x="572" y="882"/>
                  </a:cubicBezTo>
                  <a:lnTo>
                    <a:pt x="619" y="882"/>
                  </a:lnTo>
                  <a:cubicBezTo>
                    <a:pt x="1191" y="858"/>
                    <a:pt x="1167" y="1"/>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7"/>
            <p:cNvSpPr/>
            <p:nvPr/>
          </p:nvSpPr>
          <p:spPr>
            <a:xfrm>
              <a:off x="2589034" y="1748983"/>
              <a:ext cx="63036" cy="16825"/>
            </a:xfrm>
            <a:custGeom>
              <a:rect b="b" l="l" r="r" t="t"/>
              <a:pathLst>
                <a:path extrusionOk="0" h="477" w="1787">
                  <a:moveTo>
                    <a:pt x="715" y="1"/>
                  </a:moveTo>
                  <a:cubicBezTo>
                    <a:pt x="406" y="1"/>
                    <a:pt x="120" y="191"/>
                    <a:pt x="1" y="477"/>
                  </a:cubicBezTo>
                  <a:lnTo>
                    <a:pt x="1787" y="477"/>
                  </a:lnTo>
                  <a:cubicBezTo>
                    <a:pt x="1691" y="191"/>
                    <a:pt x="1406"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7"/>
            <p:cNvSpPr/>
            <p:nvPr/>
          </p:nvSpPr>
          <p:spPr>
            <a:xfrm>
              <a:off x="2538626" y="1641473"/>
              <a:ext cx="170590" cy="124336"/>
            </a:xfrm>
            <a:custGeom>
              <a:rect b="b" l="l" r="r" t="t"/>
              <a:pathLst>
                <a:path extrusionOk="0" h="3525" w="4836">
                  <a:moveTo>
                    <a:pt x="1" y="0"/>
                  </a:moveTo>
                  <a:lnTo>
                    <a:pt x="1" y="3525"/>
                  </a:lnTo>
                  <a:lnTo>
                    <a:pt x="739" y="3525"/>
                  </a:lnTo>
                  <a:cubicBezTo>
                    <a:pt x="810" y="3120"/>
                    <a:pt x="1072" y="2787"/>
                    <a:pt x="1430" y="2572"/>
                  </a:cubicBezTo>
                  <a:cubicBezTo>
                    <a:pt x="1287" y="2406"/>
                    <a:pt x="1215" y="2191"/>
                    <a:pt x="1215" y="1953"/>
                  </a:cubicBezTo>
                  <a:cubicBezTo>
                    <a:pt x="1215" y="1215"/>
                    <a:pt x="1775" y="846"/>
                    <a:pt x="2335" y="846"/>
                  </a:cubicBezTo>
                  <a:cubicBezTo>
                    <a:pt x="2894" y="846"/>
                    <a:pt x="3454" y="1215"/>
                    <a:pt x="3454" y="1953"/>
                  </a:cubicBezTo>
                  <a:cubicBezTo>
                    <a:pt x="3454" y="2191"/>
                    <a:pt x="3382" y="2406"/>
                    <a:pt x="3263" y="2572"/>
                  </a:cubicBezTo>
                  <a:cubicBezTo>
                    <a:pt x="3597" y="2787"/>
                    <a:pt x="3859" y="3120"/>
                    <a:pt x="3930" y="3525"/>
                  </a:cubicBezTo>
                  <a:lnTo>
                    <a:pt x="4145" y="3525"/>
                  </a:lnTo>
                  <a:cubicBezTo>
                    <a:pt x="4526" y="3525"/>
                    <a:pt x="4835" y="3239"/>
                    <a:pt x="4835" y="2858"/>
                  </a:cubicBezTo>
                  <a:lnTo>
                    <a:pt x="4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7"/>
            <p:cNvSpPr/>
            <p:nvPr/>
          </p:nvSpPr>
          <p:spPr>
            <a:xfrm>
              <a:off x="2400030" y="1748983"/>
              <a:ext cx="63036" cy="16825"/>
            </a:xfrm>
            <a:custGeom>
              <a:rect b="b" l="l" r="r" t="t"/>
              <a:pathLst>
                <a:path extrusionOk="0" h="477" w="1787">
                  <a:moveTo>
                    <a:pt x="715" y="1"/>
                  </a:moveTo>
                  <a:cubicBezTo>
                    <a:pt x="405" y="1"/>
                    <a:pt x="119" y="191"/>
                    <a:pt x="0" y="477"/>
                  </a:cubicBezTo>
                  <a:lnTo>
                    <a:pt x="1786" y="477"/>
                  </a:lnTo>
                  <a:cubicBezTo>
                    <a:pt x="1667" y="191"/>
                    <a:pt x="1382"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7"/>
            <p:cNvSpPr/>
            <p:nvPr/>
          </p:nvSpPr>
          <p:spPr>
            <a:xfrm>
              <a:off x="2410930" y="1694382"/>
              <a:ext cx="42048" cy="31110"/>
            </a:xfrm>
            <a:custGeom>
              <a:rect b="b" l="l" r="r" t="t"/>
              <a:pathLst>
                <a:path extrusionOk="0" h="882" w="1192">
                  <a:moveTo>
                    <a:pt x="596" y="1"/>
                  </a:moveTo>
                  <a:cubicBezTo>
                    <a:pt x="25" y="1"/>
                    <a:pt x="1" y="858"/>
                    <a:pt x="573" y="882"/>
                  </a:cubicBezTo>
                  <a:lnTo>
                    <a:pt x="620" y="882"/>
                  </a:lnTo>
                  <a:cubicBezTo>
                    <a:pt x="1192" y="858"/>
                    <a:pt x="1144" y="1"/>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7"/>
            <p:cNvSpPr/>
            <p:nvPr/>
          </p:nvSpPr>
          <p:spPr>
            <a:xfrm>
              <a:off x="2343731" y="1641473"/>
              <a:ext cx="171401" cy="124336"/>
            </a:xfrm>
            <a:custGeom>
              <a:rect b="b" l="l" r="r" t="t"/>
              <a:pathLst>
                <a:path extrusionOk="0" h="3525" w="4859">
                  <a:moveTo>
                    <a:pt x="1" y="0"/>
                  </a:moveTo>
                  <a:lnTo>
                    <a:pt x="1" y="2858"/>
                  </a:lnTo>
                  <a:cubicBezTo>
                    <a:pt x="1" y="3239"/>
                    <a:pt x="310" y="3525"/>
                    <a:pt x="691" y="3525"/>
                  </a:cubicBezTo>
                  <a:lnTo>
                    <a:pt x="906" y="3525"/>
                  </a:lnTo>
                  <a:cubicBezTo>
                    <a:pt x="977" y="3120"/>
                    <a:pt x="1239" y="2787"/>
                    <a:pt x="1573" y="2572"/>
                  </a:cubicBezTo>
                  <a:cubicBezTo>
                    <a:pt x="1454" y="2406"/>
                    <a:pt x="1382" y="2191"/>
                    <a:pt x="1382" y="1953"/>
                  </a:cubicBezTo>
                  <a:cubicBezTo>
                    <a:pt x="1382" y="1215"/>
                    <a:pt x="1942" y="846"/>
                    <a:pt x="2501" y="846"/>
                  </a:cubicBezTo>
                  <a:cubicBezTo>
                    <a:pt x="3061" y="846"/>
                    <a:pt x="3621" y="1215"/>
                    <a:pt x="3621" y="1953"/>
                  </a:cubicBezTo>
                  <a:cubicBezTo>
                    <a:pt x="3621" y="2191"/>
                    <a:pt x="3549" y="2406"/>
                    <a:pt x="3406" y="2572"/>
                  </a:cubicBezTo>
                  <a:cubicBezTo>
                    <a:pt x="3764" y="2787"/>
                    <a:pt x="4025" y="3120"/>
                    <a:pt x="4097" y="3525"/>
                  </a:cubicBezTo>
                  <a:lnTo>
                    <a:pt x="4859" y="3525"/>
                  </a:lnTo>
                  <a:lnTo>
                    <a:pt x="4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47"/>
          <p:cNvGrpSpPr/>
          <p:nvPr/>
        </p:nvGrpSpPr>
        <p:grpSpPr>
          <a:xfrm>
            <a:off x="2206377" y="2756763"/>
            <a:ext cx="360679" cy="346778"/>
            <a:chOff x="1506197" y="2839667"/>
            <a:chExt cx="381429" cy="366728"/>
          </a:xfrm>
        </p:grpSpPr>
        <p:sp>
          <p:nvSpPr>
            <p:cNvPr id="939" name="Google Shape;939;p47"/>
            <p:cNvSpPr/>
            <p:nvPr/>
          </p:nvSpPr>
          <p:spPr>
            <a:xfrm>
              <a:off x="1506197" y="2895504"/>
              <a:ext cx="330174" cy="310892"/>
            </a:xfrm>
            <a:custGeom>
              <a:rect b="b" l="l" r="r" t="t"/>
              <a:pathLst>
                <a:path extrusionOk="0" h="8814" w="9360">
                  <a:moveTo>
                    <a:pt x="2061" y="1"/>
                  </a:moveTo>
                  <a:cubicBezTo>
                    <a:pt x="2031" y="1"/>
                    <a:pt x="2001" y="13"/>
                    <a:pt x="1977" y="37"/>
                  </a:cubicBezTo>
                  <a:lnTo>
                    <a:pt x="1001" y="1037"/>
                  </a:lnTo>
                  <a:cubicBezTo>
                    <a:pt x="477" y="1537"/>
                    <a:pt x="1" y="2823"/>
                    <a:pt x="1144" y="4014"/>
                  </a:cubicBezTo>
                  <a:lnTo>
                    <a:pt x="5192" y="8086"/>
                  </a:lnTo>
                  <a:cubicBezTo>
                    <a:pt x="5749" y="8586"/>
                    <a:pt x="6310" y="8813"/>
                    <a:pt x="6862" y="8813"/>
                  </a:cubicBezTo>
                  <a:cubicBezTo>
                    <a:pt x="7704" y="8813"/>
                    <a:pt x="8527" y="8286"/>
                    <a:pt x="9288" y="7395"/>
                  </a:cubicBezTo>
                  <a:cubicBezTo>
                    <a:pt x="9360" y="7324"/>
                    <a:pt x="9360" y="7205"/>
                    <a:pt x="9288" y="7133"/>
                  </a:cubicBezTo>
                  <a:lnTo>
                    <a:pt x="7312" y="5157"/>
                  </a:lnTo>
                  <a:cubicBezTo>
                    <a:pt x="7276" y="5121"/>
                    <a:pt x="7228" y="5103"/>
                    <a:pt x="7181" y="5103"/>
                  </a:cubicBezTo>
                  <a:cubicBezTo>
                    <a:pt x="7133" y="5103"/>
                    <a:pt x="7086" y="5121"/>
                    <a:pt x="7050" y="5157"/>
                  </a:cubicBezTo>
                  <a:lnTo>
                    <a:pt x="5883" y="6324"/>
                  </a:lnTo>
                  <a:cubicBezTo>
                    <a:pt x="5823" y="6383"/>
                    <a:pt x="5746" y="6413"/>
                    <a:pt x="5666" y="6413"/>
                  </a:cubicBezTo>
                  <a:cubicBezTo>
                    <a:pt x="5585" y="6413"/>
                    <a:pt x="5502" y="6383"/>
                    <a:pt x="5430" y="6324"/>
                  </a:cubicBezTo>
                  <a:lnTo>
                    <a:pt x="3073" y="3942"/>
                  </a:lnTo>
                  <a:cubicBezTo>
                    <a:pt x="2930" y="3799"/>
                    <a:pt x="2930" y="3561"/>
                    <a:pt x="3073" y="3418"/>
                  </a:cubicBezTo>
                  <a:lnTo>
                    <a:pt x="4168" y="2323"/>
                  </a:lnTo>
                  <a:cubicBezTo>
                    <a:pt x="4216" y="2251"/>
                    <a:pt x="4216" y="2132"/>
                    <a:pt x="4168" y="2061"/>
                  </a:cubicBezTo>
                  <a:lnTo>
                    <a:pt x="2144" y="37"/>
                  </a:lnTo>
                  <a:cubicBezTo>
                    <a:pt x="2120" y="13"/>
                    <a:pt x="2091" y="1"/>
                    <a:pt x="2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7"/>
            <p:cNvSpPr/>
            <p:nvPr/>
          </p:nvSpPr>
          <p:spPr>
            <a:xfrm>
              <a:off x="1692696" y="2839667"/>
              <a:ext cx="194930" cy="148709"/>
            </a:xfrm>
            <a:custGeom>
              <a:rect b="b" l="l" r="r" t="t"/>
              <a:pathLst>
                <a:path extrusionOk="0" h="4216" w="5526">
                  <a:moveTo>
                    <a:pt x="1505" y="1290"/>
                  </a:moveTo>
                  <a:cubicBezTo>
                    <a:pt x="1689" y="1290"/>
                    <a:pt x="1868" y="1449"/>
                    <a:pt x="1834" y="1667"/>
                  </a:cubicBezTo>
                  <a:cubicBezTo>
                    <a:pt x="1811" y="1810"/>
                    <a:pt x="1715" y="1929"/>
                    <a:pt x="1572" y="1953"/>
                  </a:cubicBezTo>
                  <a:cubicBezTo>
                    <a:pt x="1562" y="1954"/>
                    <a:pt x="1553" y="1954"/>
                    <a:pt x="1543" y="1954"/>
                  </a:cubicBezTo>
                  <a:cubicBezTo>
                    <a:pt x="1251" y="1954"/>
                    <a:pt x="1079" y="1612"/>
                    <a:pt x="1287" y="1381"/>
                  </a:cubicBezTo>
                  <a:cubicBezTo>
                    <a:pt x="1350" y="1318"/>
                    <a:pt x="1428" y="1290"/>
                    <a:pt x="1505" y="1290"/>
                  </a:cubicBezTo>
                  <a:close/>
                  <a:moveTo>
                    <a:pt x="3969" y="1290"/>
                  </a:moveTo>
                  <a:cubicBezTo>
                    <a:pt x="4155" y="1290"/>
                    <a:pt x="4328" y="1449"/>
                    <a:pt x="4311" y="1667"/>
                  </a:cubicBezTo>
                  <a:cubicBezTo>
                    <a:pt x="4287" y="1810"/>
                    <a:pt x="4168" y="1929"/>
                    <a:pt x="4025" y="1953"/>
                  </a:cubicBezTo>
                  <a:cubicBezTo>
                    <a:pt x="4015" y="1954"/>
                    <a:pt x="4006" y="1954"/>
                    <a:pt x="3996" y="1954"/>
                  </a:cubicBezTo>
                  <a:cubicBezTo>
                    <a:pt x="3704" y="1954"/>
                    <a:pt x="3532" y="1612"/>
                    <a:pt x="3739" y="1381"/>
                  </a:cubicBezTo>
                  <a:cubicBezTo>
                    <a:pt x="3810" y="1318"/>
                    <a:pt x="3891" y="1290"/>
                    <a:pt x="3969" y="1290"/>
                  </a:cubicBezTo>
                  <a:close/>
                  <a:moveTo>
                    <a:pt x="2757" y="1298"/>
                  </a:moveTo>
                  <a:cubicBezTo>
                    <a:pt x="2936" y="1298"/>
                    <a:pt x="3105" y="1455"/>
                    <a:pt x="3073" y="1667"/>
                  </a:cubicBezTo>
                  <a:cubicBezTo>
                    <a:pt x="3049" y="1810"/>
                    <a:pt x="2930" y="1929"/>
                    <a:pt x="2787" y="1953"/>
                  </a:cubicBezTo>
                  <a:cubicBezTo>
                    <a:pt x="2777" y="1954"/>
                    <a:pt x="2767" y="1954"/>
                    <a:pt x="2758" y="1954"/>
                  </a:cubicBezTo>
                  <a:cubicBezTo>
                    <a:pt x="2467" y="1954"/>
                    <a:pt x="2317" y="1613"/>
                    <a:pt x="2525" y="1405"/>
                  </a:cubicBezTo>
                  <a:cubicBezTo>
                    <a:pt x="2592" y="1331"/>
                    <a:pt x="2676" y="1298"/>
                    <a:pt x="2757" y="1298"/>
                  </a:cubicBezTo>
                  <a:close/>
                  <a:moveTo>
                    <a:pt x="786" y="0"/>
                  </a:moveTo>
                  <a:cubicBezTo>
                    <a:pt x="358" y="0"/>
                    <a:pt x="1" y="357"/>
                    <a:pt x="1" y="810"/>
                  </a:cubicBezTo>
                  <a:lnTo>
                    <a:pt x="1" y="2477"/>
                  </a:lnTo>
                  <a:cubicBezTo>
                    <a:pt x="1" y="2929"/>
                    <a:pt x="358" y="3287"/>
                    <a:pt x="786" y="3287"/>
                  </a:cubicBezTo>
                  <a:lnTo>
                    <a:pt x="1144" y="3287"/>
                  </a:lnTo>
                  <a:cubicBezTo>
                    <a:pt x="1168" y="3287"/>
                    <a:pt x="1191" y="3287"/>
                    <a:pt x="1191" y="3310"/>
                  </a:cubicBezTo>
                  <a:lnTo>
                    <a:pt x="1691" y="4144"/>
                  </a:lnTo>
                  <a:cubicBezTo>
                    <a:pt x="1715" y="4192"/>
                    <a:pt x="1763" y="4215"/>
                    <a:pt x="1811" y="4215"/>
                  </a:cubicBezTo>
                  <a:cubicBezTo>
                    <a:pt x="1858" y="4215"/>
                    <a:pt x="1906" y="4192"/>
                    <a:pt x="1930" y="4144"/>
                  </a:cubicBezTo>
                  <a:lnTo>
                    <a:pt x="2430" y="3310"/>
                  </a:lnTo>
                  <a:cubicBezTo>
                    <a:pt x="2430" y="3287"/>
                    <a:pt x="2453" y="3287"/>
                    <a:pt x="2453" y="3287"/>
                  </a:cubicBezTo>
                  <a:lnTo>
                    <a:pt x="4716" y="3287"/>
                  </a:lnTo>
                  <a:cubicBezTo>
                    <a:pt x="5168" y="3287"/>
                    <a:pt x="5526" y="2929"/>
                    <a:pt x="5526" y="2477"/>
                  </a:cubicBezTo>
                  <a:lnTo>
                    <a:pt x="5526" y="810"/>
                  </a:lnTo>
                  <a:cubicBezTo>
                    <a:pt x="5526" y="357"/>
                    <a:pt x="5168" y="0"/>
                    <a:pt x="4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47"/>
          <p:cNvGrpSpPr/>
          <p:nvPr/>
        </p:nvGrpSpPr>
        <p:grpSpPr>
          <a:xfrm>
            <a:off x="2307279" y="2108023"/>
            <a:ext cx="177954" cy="345577"/>
            <a:chOff x="1612904" y="2153606"/>
            <a:chExt cx="188192" cy="365458"/>
          </a:xfrm>
        </p:grpSpPr>
        <p:sp>
          <p:nvSpPr>
            <p:cNvPr id="942" name="Google Shape;942;p47"/>
            <p:cNvSpPr/>
            <p:nvPr/>
          </p:nvSpPr>
          <p:spPr>
            <a:xfrm>
              <a:off x="1649872" y="2153606"/>
              <a:ext cx="114256" cy="61374"/>
            </a:xfrm>
            <a:custGeom>
              <a:rect b="b" l="l" r="r" t="t"/>
              <a:pathLst>
                <a:path extrusionOk="0" h="1740" w="3239">
                  <a:moveTo>
                    <a:pt x="2643" y="1"/>
                  </a:moveTo>
                  <a:lnTo>
                    <a:pt x="2643" y="906"/>
                  </a:lnTo>
                  <a:cubicBezTo>
                    <a:pt x="2643" y="1073"/>
                    <a:pt x="2501" y="1215"/>
                    <a:pt x="2334" y="1239"/>
                  </a:cubicBezTo>
                  <a:cubicBezTo>
                    <a:pt x="2143" y="1239"/>
                    <a:pt x="2000" y="1096"/>
                    <a:pt x="2000" y="906"/>
                  </a:cubicBezTo>
                  <a:lnTo>
                    <a:pt x="2000" y="25"/>
                  </a:lnTo>
                  <a:lnTo>
                    <a:pt x="1286" y="25"/>
                  </a:lnTo>
                  <a:lnTo>
                    <a:pt x="1286" y="906"/>
                  </a:lnTo>
                  <a:cubicBezTo>
                    <a:pt x="1286" y="1073"/>
                    <a:pt x="1167" y="1215"/>
                    <a:pt x="1000" y="1239"/>
                  </a:cubicBezTo>
                  <a:cubicBezTo>
                    <a:pt x="810" y="1239"/>
                    <a:pt x="643" y="1096"/>
                    <a:pt x="643" y="906"/>
                  </a:cubicBezTo>
                  <a:lnTo>
                    <a:pt x="643" y="25"/>
                  </a:lnTo>
                  <a:lnTo>
                    <a:pt x="191" y="25"/>
                  </a:lnTo>
                  <a:cubicBezTo>
                    <a:pt x="95" y="25"/>
                    <a:pt x="0" y="96"/>
                    <a:pt x="0" y="215"/>
                  </a:cubicBezTo>
                  <a:lnTo>
                    <a:pt x="24" y="191"/>
                  </a:lnTo>
                  <a:lnTo>
                    <a:pt x="24" y="1739"/>
                  </a:lnTo>
                  <a:lnTo>
                    <a:pt x="3239" y="1739"/>
                  </a:lnTo>
                  <a:lnTo>
                    <a:pt x="3239" y="191"/>
                  </a:lnTo>
                  <a:cubicBezTo>
                    <a:pt x="3239" y="96"/>
                    <a:pt x="3144" y="1"/>
                    <a:pt x="3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7"/>
            <p:cNvSpPr/>
            <p:nvPr/>
          </p:nvSpPr>
          <p:spPr>
            <a:xfrm>
              <a:off x="1612904" y="2237625"/>
              <a:ext cx="188192" cy="281439"/>
            </a:xfrm>
            <a:custGeom>
              <a:rect b="b" l="l" r="r" t="t"/>
              <a:pathLst>
                <a:path extrusionOk="0" h="7979" w="5335">
                  <a:moveTo>
                    <a:pt x="2656" y="1382"/>
                  </a:moveTo>
                  <a:cubicBezTo>
                    <a:pt x="2828" y="1382"/>
                    <a:pt x="3001" y="1501"/>
                    <a:pt x="2977" y="1739"/>
                  </a:cubicBezTo>
                  <a:lnTo>
                    <a:pt x="2977" y="2930"/>
                  </a:lnTo>
                  <a:lnTo>
                    <a:pt x="3525" y="2930"/>
                  </a:lnTo>
                  <a:cubicBezTo>
                    <a:pt x="3549" y="2930"/>
                    <a:pt x="3572" y="2906"/>
                    <a:pt x="3572" y="2858"/>
                  </a:cubicBezTo>
                  <a:lnTo>
                    <a:pt x="3572" y="2215"/>
                  </a:lnTo>
                  <a:cubicBezTo>
                    <a:pt x="3549" y="1977"/>
                    <a:pt x="3721" y="1858"/>
                    <a:pt x="3897" y="1858"/>
                  </a:cubicBezTo>
                  <a:cubicBezTo>
                    <a:pt x="4073" y="1858"/>
                    <a:pt x="4251" y="1977"/>
                    <a:pt x="4239" y="2215"/>
                  </a:cubicBezTo>
                  <a:lnTo>
                    <a:pt x="4239" y="2882"/>
                  </a:lnTo>
                  <a:cubicBezTo>
                    <a:pt x="4239" y="3263"/>
                    <a:pt x="3906" y="3596"/>
                    <a:pt x="3525" y="3596"/>
                  </a:cubicBezTo>
                  <a:lnTo>
                    <a:pt x="2977" y="3596"/>
                  </a:lnTo>
                  <a:lnTo>
                    <a:pt x="2977" y="5740"/>
                  </a:lnTo>
                  <a:cubicBezTo>
                    <a:pt x="2965" y="5930"/>
                    <a:pt x="2816" y="6025"/>
                    <a:pt x="2664" y="6025"/>
                  </a:cubicBezTo>
                  <a:cubicBezTo>
                    <a:pt x="2513" y="6025"/>
                    <a:pt x="2358" y="5930"/>
                    <a:pt x="2334" y="5740"/>
                  </a:cubicBezTo>
                  <a:lnTo>
                    <a:pt x="2334" y="4597"/>
                  </a:lnTo>
                  <a:lnTo>
                    <a:pt x="1834" y="4597"/>
                  </a:lnTo>
                  <a:cubicBezTo>
                    <a:pt x="1453" y="4573"/>
                    <a:pt x="1120" y="4263"/>
                    <a:pt x="1120" y="3882"/>
                  </a:cubicBezTo>
                  <a:lnTo>
                    <a:pt x="1120" y="3168"/>
                  </a:lnTo>
                  <a:cubicBezTo>
                    <a:pt x="1096" y="2930"/>
                    <a:pt x="1268" y="2810"/>
                    <a:pt x="1441" y="2810"/>
                  </a:cubicBezTo>
                  <a:cubicBezTo>
                    <a:pt x="1614" y="2810"/>
                    <a:pt x="1786" y="2930"/>
                    <a:pt x="1762" y="3168"/>
                  </a:cubicBezTo>
                  <a:lnTo>
                    <a:pt x="1762" y="3882"/>
                  </a:lnTo>
                  <a:cubicBezTo>
                    <a:pt x="1762" y="3906"/>
                    <a:pt x="1786" y="3930"/>
                    <a:pt x="1834" y="3930"/>
                  </a:cubicBezTo>
                  <a:lnTo>
                    <a:pt x="2334" y="3930"/>
                  </a:lnTo>
                  <a:lnTo>
                    <a:pt x="2334" y="1739"/>
                  </a:lnTo>
                  <a:cubicBezTo>
                    <a:pt x="2310" y="1501"/>
                    <a:pt x="2483" y="1382"/>
                    <a:pt x="2656" y="1382"/>
                  </a:cubicBezTo>
                  <a:close/>
                  <a:moveTo>
                    <a:pt x="262" y="0"/>
                  </a:moveTo>
                  <a:cubicBezTo>
                    <a:pt x="119" y="0"/>
                    <a:pt x="0" y="119"/>
                    <a:pt x="0" y="262"/>
                  </a:cubicBezTo>
                  <a:lnTo>
                    <a:pt x="0" y="5478"/>
                  </a:lnTo>
                  <a:cubicBezTo>
                    <a:pt x="0" y="6859"/>
                    <a:pt x="1143" y="7978"/>
                    <a:pt x="2525" y="7978"/>
                  </a:cubicBezTo>
                  <a:lnTo>
                    <a:pt x="2834" y="7978"/>
                  </a:lnTo>
                  <a:cubicBezTo>
                    <a:pt x="4215" y="7978"/>
                    <a:pt x="5335" y="6859"/>
                    <a:pt x="5335" y="5478"/>
                  </a:cubicBezTo>
                  <a:lnTo>
                    <a:pt x="5335" y="262"/>
                  </a:lnTo>
                  <a:cubicBezTo>
                    <a:pt x="5335" y="119"/>
                    <a:pt x="5239" y="0"/>
                    <a:pt x="5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47"/>
          <p:cNvGrpSpPr/>
          <p:nvPr/>
        </p:nvGrpSpPr>
        <p:grpSpPr>
          <a:xfrm>
            <a:off x="1611401" y="2746423"/>
            <a:ext cx="346269" cy="346345"/>
            <a:chOff x="715825" y="2828733"/>
            <a:chExt cx="366190" cy="366270"/>
          </a:xfrm>
        </p:grpSpPr>
        <p:sp>
          <p:nvSpPr>
            <p:cNvPr id="945" name="Google Shape;945;p47"/>
            <p:cNvSpPr/>
            <p:nvPr/>
          </p:nvSpPr>
          <p:spPr>
            <a:xfrm>
              <a:off x="742599" y="3025306"/>
              <a:ext cx="22717" cy="26913"/>
            </a:xfrm>
            <a:custGeom>
              <a:rect b="b" l="l" r="r" t="t"/>
              <a:pathLst>
                <a:path extrusionOk="0" h="763" w="644">
                  <a:moveTo>
                    <a:pt x="0" y="0"/>
                  </a:moveTo>
                  <a:lnTo>
                    <a:pt x="0" y="762"/>
                  </a:lnTo>
                  <a:cubicBezTo>
                    <a:pt x="96" y="738"/>
                    <a:pt x="215" y="715"/>
                    <a:pt x="334" y="715"/>
                  </a:cubicBezTo>
                  <a:cubicBezTo>
                    <a:pt x="429" y="715"/>
                    <a:pt x="548" y="738"/>
                    <a:pt x="643" y="762"/>
                  </a:cubicBezTo>
                  <a:lnTo>
                    <a:pt x="643" y="0"/>
                  </a:lnTo>
                  <a:cubicBezTo>
                    <a:pt x="536" y="24"/>
                    <a:pt x="429" y="36"/>
                    <a:pt x="322" y="36"/>
                  </a:cubicBezTo>
                  <a:cubicBezTo>
                    <a:pt x="215" y="36"/>
                    <a:pt x="108" y="2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7"/>
            <p:cNvSpPr/>
            <p:nvPr/>
          </p:nvSpPr>
          <p:spPr>
            <a:xfrm>
              <a:off x="787116" y="2979946"/>
              <a:ext cx="77323" cy="22715"/>
            </a:xfrm>
            <a:custGeom>
              <a:rect b="b" l="l" r="r" t="t"/>
              <a:pathLst>
                <a:path extrusionOk="0" h="644" w="2192">
                  <a:moveTo>
                    <a:pt x="1" y="0"/>
                  </a:moveTo>
                  <a:cubicBezTo>
                    <a:pt x="72" y="215"/>
                    <a:pt x="72" y="429"/>
                    <a:pt x="1" y="643"/>
                  </a:cubicBezTo>
                  <a:lnTo>
                    <a:pt x="2192" y="643"/>
                  </a:lnTo>
                  <a:cubicBezTo>
                    <a:pt x="2168" y="548"/>
                    <a:pt x="2144" y="429"/>
                    <a:pt x="2144" y="310"/>
                  </a:cubicBezTo>
                  <a:cubicBezTo>
                    <a:pt x="2144" y="215"/>
                    <a:pt x="2168" y="95"/>
                    <a:pt x="2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7"/>
            <p:cNvSpPr/>
            <p:nvPr/>
          </p:nvSpPr>
          <p:spPr>
            <a:xfrm>
              <a:off x="740906" y="2978465"/>
              <a:ext cx="30301" cy="25855"/>
            </a:xfrm>
            <a:custGeom>
              <a:rect b="b" l="l" r="r" t="t"/>
              <a:pathLst>
                <a:path extrusionOk="0" h="733" w="859">
                  <a:moveTo>
                    <a:pt x="357" y="1"/>
                  </a:moveTo>
                  <a:cubicBezTo>
                    <a:pt x="172" y="1"/>
                    <a:pt x="1" y="144"/>
                    <a:pt x="1" y="352"/>
                  </a:cubicBezTo>
                  <a:cubicBezTo>
                    <a:pt x="1" y="566"/>
                    <a:pt x="167" y="733"/>
                    <a:pt x="358" y="733"/>
                  </a:cubicBezTo>
                  <a:cubicBezTo>
                    <a:pt x="691" y="733"/>
                    <a:pt x="858" y="328"/>
                    <a:pt x="620" y="114"/>
                  </a:cubicBezTo>
                  <a:cubicBezTo>
                    <a:pt x="542" y="35"/>
                    <a:pt x="4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7"/>
            <p:cNvSpPr/>
            <p:nvPr/>
          </p:nvSpPr>
          <p:spPr>
            <a:xfrm>
              <a:off x="1031572" y="3025306"/>
              <a:ext cx="22717" cy="26913"/>
            </a:xfrm>
            <a:custGeom>
              <a:rect b="b" l="l" r="r" t="t"/>
              <a:pathLst>
                <a:path extrusionOk="0" h="763" w="644">
                  <a:moveTo>
                    <a:pt x="1" y="0"/>
                  </a:moveTo>
                  <a:lnTo>
                    <a:pt x="1" y="762"/>
                  </a:lnTo>
                  <a:cubicBezTo>
                    <a:pt x="108" y="727"/>
                    <a:pt x="221" y="709"/>
                    <a:pt x="331" y="709"/>
                  </a:cubicBezTo>
                  <a:cubicBezTo>
                    <a:pt x="441" y="709"/>
                    <a:pt x="548" y="727"/>
                    <a:pt x="644" y="762"/>
                  </a:cubicBezTo>
                  <a:lnTo>
                    <a:pt x="644" y="0"/>
                  </a:lnTo>
                  <a:cubicBezTo>
                    <a:pt x="548" y="24"/>
                    <a:pt x="429" y="48"/>
                    <a:pt x="334" y="48"/>
                  </a:cubicBezTo>
                  <a:cubicBezTo>
                    <a:pt x="215" y="48"/>
                    <a:pt x="120" y="2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7"/>
            <p:cNvSpPr/>
            <p:nvPr/>
          </p:nvSpPr>
          <p:spPr>
            <a:xfrm>
              <a:off x="1030725" y="2978253"/>
              <a:ext cx="25257" cy="26066"/>
            </a:xfrm>
            <a:custGeom>
              <a:rect b="b" l="l" r="r" t="t"/>
              <a:pathLst>
                <a:path extrusionOk="0" h="739" w="716">
                  <a:moveTo>
                    <a:pt x="358" y="1"/>
                  </a:moveTo>
                  <a:cubicBezTo>
                    <a:pt x="144" y="1"/>
                    <a:pt x="1" y="167"/>
                    <a:pt x="1" y="358"/>
                  </a:cubicBezTo>
                  <a:cubicBezTo>
                    <a:pt x="1" y="572"/>
                    <a:pt x="144" y="739"/>
                    <a:pt x="358" y="739"/>
                  </a:cubicBezTo>
                  <a:cubicBezTo>
                    <a:pt x="549" y="739"/>
                    <a:pt x="715" y="572"/>
                    <a:pt x="715" y="358"/>
                  </a:cubicBezTo>
                  <a:cubicBezTo>
                    <a:pt x="715" y="167"/>
                    <a:pt x="549"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7"/>
            <p:cNvSpPr/>
            <p:nvPr/>
          </p:nvSpPr>
          <p:spPr>
            <a:xfrm>
              <a:off x="932449" y="2979946"/>
              <a:ext cx="77323" cy="22715"/>
            </a:xfrm>
            <a:custGeom>
              <a:rect b="b" l="l" r="r" t="t"/>
              <a:pathLst>
                <a:path extrusionOk="0" h="644" w="2192">
                  <a:moveTo>
                    <a:pt x="0" y="0"/>
                  </a:moveTo>
                  <a:cubicBezTo>
                    <a:pt x="48" y="215"/>
                    <a:pt x="48" y="429"/>
                    <a:pt x="0" y="643"/>
                  </a:cubicBezTo>
                  <a:lnTo>
                    <a:pt x="2191" y="643"/>
                  </a:lnTo>
                  <a:cubicBezTo>
                    <a:pt x="2144" y="548"/>
                    <a:pt x="2120" y="429"/>
                    <a:pt x="2120" y="310"/>
                  </a:cubicBezTo>
                  <a:cubicBezTo>
                    <a:pt x="2144" y="215"/>
                    <a:pt x="2144" y="95"/>
                    <a:pt x="2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7"/>
            <p:cNvSpPr/>
            <p:nvPr/>
          </p:nvSpPr>
          <p:spPr>
            <a:xfrm>
              <a:off x="887085" y="2930388"/>
              <a:ext cx="22717" cy="26913"/>
            </a:xfrm>
            <a:custGeom>
              <a:rect b="b" l="l" r="r" t="t"/>
              <a:pathLst>
                <a:path extrusionOk="0" h="763" w="644">
                  <a:moveTo>
                    <a:pt x="1" y="0"/>
                  </a:moveTo>
                  <a:lnTo>
                    <a:pt x="1" y="762"/>
                  </a:lnTo>
                  <a:cubicBezTo>
                    <a:pt x="108" y="726"/>
                    <a:pt x="215" y="709"/>
                    <a:pt x="322" y="709"/>
                  </a:cubicBezTo>
                  <a:cubicBezTo>
                    <a:pt x="429" y="709"/>
                    <a:pt x="536" y="726"/>
                    <a:pt x="643" y="762"/>
                  </a:cubicBezTo>
                  <a:lnTo>
                    <a:pt x="6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7"/>
            <p:cNvSpPr/>
            <p:nvPr/>
          </p:nvSpPr>
          <p:spPr>
            <a:xfrm>
              <a:off x="887085" y="3025306"/>
              <a:ext cx="22717" cy="68076"/>
            </a:xfrm>
            <a:custGeom>
              <a:rect b="b" l="l" r="r" t="t"/>
              <a:pathLst>
                <a:path extrusionOk="0" h="1930" w="644">
                  <a:moveTo>
                    <a:pt x="1" y="0"/>
                  </a:moveTo>
                  <a:lnTo>
                    <a:pt x="1" y="1929"/>
                  </a:lnTo>
                  <a:cubicBezTo>
                    <a:pt x="108" y="1893"/>
                    <a:pt x="215" y="1876"/>
                    <a:pt x="322" y="1876"/>
                  </a:cubicBezTo>
                  <a:cubicBezTo>
                    <a:pt x="429" y="1876"/>
                    <a:pt x="536" y="1893"/>
                    <a:pt x="643" y="1929"/>
                  </a:cubicBezTo>
                  <a:lnTo>
                    <a:pt x="643" y="0"/>
                  </a:lnTo>
                  <a:cubicBezTo>
                    <a:pt x="548" y="24"/>
                    <a:pt x="429" y="48"/>
                    <a:pt x="334" y="48"/>
                  </a:cubicBezTo>
                  <a:cubicBezTo>
                    <a:pt x="215" y="48"/>
                    <a:pt x="96" y="2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7"/>
            <p:cNvSpPr/>
            <p:nvPr/>
          </p:nvSpPr>
          <p:spPr>
            <a:xfrm>
              <a:off x="881194" y="2978253"/>
              <a:ext cx="30301" cy="25819"/>
            </a:xfrm>
            <a:custGeom>
              <a:rect b="b" l="l" r="r" t="t"/>
              <a:pathLst>
                <a:path extrusionOk="0" h="732" w="859">
                  <a:moveTo>
                    <a:pt x="501" y="1"/>
                  </a:moveTo>
                  <a:cubicBezTo>
                    <a:pt x="168" y="1"/>
                    <a:pt x="1" y="405"/>
                    <a:pt x="239" y="620"/>
                  </a:cubicBezTo>
                  <a:cubicBezTo>
                    <a:pt x="309" y="697"/>
                    <a:pt x="399" y="732"/>
                    <a:pt x="488" y="732"/>
                  </a:cubicBezTo>
                  <a:cubicBezTo>
                    <a:pt x="674" y="732"/>
                    <a:pt x="858" y="583"/>
                    <a:pt x="858" y="358"/>
                  </a:cubicBezTo>
                  <a:cubicBezTo>
                    <a:pt x="858" y="167"/>
                    <a:pt x="691"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7"/>
            <p:cNvSpPr/>
            <p:nvPr/>
          </p:nvSpPr>
          <p:spPr>
            <a:xfrm>
              <a:off x="861052" y="3114334"/>
              <a:ext cx="76476" cy="80668"/>
            </a:xfrm>
            <a:custGeom>
              <a:rect b="b" l="l" r="r" t="t"/>
              <a:pathLst>
                <a:path extrusionOk="0" h="2287" w="2168">
                  <a:moveTo>
                    <a:pt x="1096" y="0"/>
                  </a:moveTo>
                  <a:cubicBezTo>
                    <a:pt x="238" y="0"/>
                    <a:pt x="191" y="1263"/>
                    <a:pt x="1048" y="1310"/>
                  </a:cubicBezTo>
                  <a:lnTo>
                    <a:pt x="977" y="1310"/>
                  </a:lnTo>
                  <a:cubicBezTo>
                    <a:pt x="477" y="1310"/>
                    <a:pt x="72" y="1667"/>
                    <a:pt x="24" y="2168"/>
                  </a:cubicBezTo>
                  <a:cubicBezTo>
                    <a:pt x="0" y="2215"/>
                    <a:pt x="48" y="2287"/>
                    <a:pt x="119" y="2287"/>
                  </a:cubicBezTo>
                  <a:lnTo>
                    <a:pt x="2048" y="2287"/>
                  </a:lnTo>
                  <a:cubicBezTo>
                    <a:pt x="2120" y="2287"/>
                    <a:pt x="2167" y="2215"/>
                    <a:pt x="2167" y="2168"/>
                  </a:cubicBezTo>
                  <a:cubicBezTo>
                    <a:pt x="2096" y="1667"/>
                    <a:pt x="1691" y="1310"/>
                    <a:pt x="1191" y="1310"/>
                  </a:cubicBezTo>
                  <a:lnTo>
                    <a:pt x="1120" y="1310"/>
                  </a:lnTo>
                  <a:cubicBezTo>
                    <a:pt x="1977" y="1263"/>
                    <a:pt x="1929"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7"/>
            <p:cNvSpPr/>
            <p:nvPr/>
          </p:nvSpPr>
          <p:spPr>
            <a:xfrm>
              <a:off x="1005539" y="3072748"/>
              <a:ext cx="76476" cy="79575"/>
            </a:xfrm>
            <a:custGeom>
              <a:rect b="b" l="l" r="r" t="t"/>
              <a:pathLst>
                <a:path extrusionOk="0" h="2256" w="2168">
                  <a:moveTo>
                    <a:pt x="1094" y="0"/>
                  </a:moveTo>
                  <a:cubicBezTo>
                    <a:pt x="769" y="0"/>
                    <a:pt x="441" y="215"/>
                    <a:pt x="429" y="632"/>
                  </a:cubicBezTo>
                  <a:cubicBezTo>
                    <a:pt x="429" y="989"/>
                    <a:pt x="715" y="1275"/>
                    <a:pt x="1048" y="1299"/>
                  </a:cubicBezTo>
                  <a:lnTo>
                    <a:pt x="977" y="1299"/>
                  </a:lnTo>
                  <a:cubicBezTo>
                    <a:pt x="500" y="1299"/>
                    <a:pt x="72" y="1656"/>
                    <a:pt x="24" y="2156"/>
                  </a:cubicBezTo>
                  <a:cubicBezTo>
                    <a:pt x="0" y="2204"/>
                    <a:pt x="48" y="2251"/>
                    <a:pt x="119" y="2251"/>
                  </a:cubicBezTo>
                  <a:lnTo>
                    <a:pt x="2072" y="2251"/>
                  </a:lnTo>
                  <a:cubicBezTo>
                    <a:pt x="2079" y="2254"/>
                    <a:pt x="2085" y="2256"/>
                    <a:pt x="2092" y="2256"/>
                  </a:cubicBezTo>
                  <a:cubicBezTo>
                    <a:pt x="2132" y="2256"/>
                    <a:pt x="2167" y="2197"/>
                    <a:pt x="2167" y="2156"/>
                  </a:cubicBezTo>
                  <a:cubicBezTo>
                    <a:pt x="2098" y="1671"/>
                    <a:pt x="1715" y="1297"/>
                    <a:pt x="1235" y="1297"/>
                  </a:cubicBezTo>
                  <a:cubicBezTo>
                    <a:pt x="1221" y="1297"/>
                    <a:pt x="1206" y="1298"/>
                    <a:pt x="1191" y="1299"/>
                  </a:cubicBezTo>
                  <a:lnTo>
                    <a:pt x="1120" y="1299"/>
                  </a:lnTo>
                  <a:cubicBezTo>
                    <a:pt x="1501" y="1275"/>
                    <a:pt x="1763" y="941"/>
                    <a:pt x="1739" y="584"/>
                  </a:cubicBezTo>
                  <a:cubicBezTo>
                    <a:pt x="1704" y="191"/>
                    <a:pt x="1400" y="0"/>
                    <a:pt x="1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7"/>
            <p:cNvSpPr/>
            <p:nvPr/>
          </p:nvSpPr>
          <p:spPr>
            <a:xfrm>
              <a:off x="715825" y="3072325"/>
              <a:ext cx="76370" cy="79998"/>
            </a:xfrm>
            <a:custGeom>
              <a:rect b="b" l="l" r="r" t="t"/>
              <a:pathLst>
                <a:path extrusionOk="0" h="2268" w="2165">
                  <a:moveTo>
                    <a:pt x="1093" y="1"/>
                  </a:moveTo>
                  <a:cubicBezTo>
                    <a:pt x="259" y="1"/>
                    <a:pt x="188" y="1239"/>
                    <a:pt x="1045" y="1311"/>
                  </a:cubicBezTo>
                  <a:lnTo>
                    <a:pt x="974" y="1311"/>
                  </a:lnTo>
                  <a:cubicBezTo>
                    <a:pt x="474" y="1311"/>
                    <a:pt x="69" y="1668"/>
                    <a:pt x="21" y="2168"/>
                  </a:cubicBezTo>
                  <a:cubicBezTo>
                    <a:pt x="1" y="2209"/>
                    <a:pt x="33" y="2268"/>
                    <a:pt x="89" y="2268"/>
                  </a:cubicBezTo>
                  <a:cubicBezTo>
                    <a:pt x="97" y="2268"/>
                    <a:pt x="107" y="2266"/>
                    <a:pt x="116" y="2263"/>
                  </a:cubicBezTo>
                  <a:lnTo>
                    <a:pt x="2045" y="2263"/>
                  </a:lnTo>
                  <a:cubicBezTo>
                    <a:pt x="2055" y="2266"/>
                    <a:pt x="2064" y="2268"/>
                    <a:pt x="2073" y="2268"/>
                  </a:cubicBezTo>
                  <a:cubicBezTo>
                    <a:pt x="2129" y="2268"/>
                    <a:pt x="2164" y="2209"/>
                    <a:pt x="2164" y="2168"/>
                  </a:cubicBezTo>
                  <a:cubicBezTo>
                    <a:pt x="2093" y="1668"/>
                    <a:pt x="1688" y="1311"/>
                    <a:pt x="1188" y="1311"/>
                  </a:cubicBezTo>
                  <a:lnTo>
                    <a:pt x="1117" y="1311"/>
                  </a:lnTo>
                  <a:cubicBezTo>
                    <a:pt x="1974" y="1239"/>
                    <a:pt x="1926" y="1"/>
                    <a:pt x="1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7"/>
            <p:cNvSpPr/>
            <p:nvPr/>
          </p:nvSpPr>
          <p:spPr>
            <a:xfrm>
              <a:off x="860312" y="2828733"/>
              <a:ext cx="76370" cy="79998"/>
            </a:xfrm>
            <a:custGeom>
              <a:rect b="b" l="l" r="r" t="t"/>
              <a:pathLst>
                <a:path extrusionOk="0" h="2268" w="2165">
                  <a:moveTo>
                    <a:pt x="1093" y="1"/>
                  </a:moveTo>
                  <a:cubicBezTo>
                    <a:pt x="259" y="1"/>
                    <a:pt x="188" y="1263"/>
                    <a:pt x="1045" y="1310"/>
                  </a:cubicBezTo>
                  <a:lnTo>
                    <a:pt x="974" y="1310"/>
                  </a:lnTo>
                  <a:cubicBezTo>
                    <a:pt x="959" y="1310"/>
                    <a:pt x="944" y="1309"/>
                    <a:pt x="930" y="1309"/>
                  </a:cubicBezTo>
                  <a:cubicBezTo>
                    <a:pt x="450" y="1309"/>
                    <a:pt x="67" y="1682"/>
                    <a:pt x="21" y="2168"/>
                  </a:cubicBezTo>
                  <a:cubicBezTo>
                    <a:pt x="1" y="2209"/>
                    <a:pt x="33" y="2268"/>
                    <a:pt x="89" y="2268"/>
                  </a:cubicBezTo>
                  <a:cubicBezTo>
                    <a:pt x="97" y="2268"/>
                    <a:pt x="107" y="2266"/>
                    <a:pt x="117" y="2263"/>
                  </a:cubicBezTo>
                  <a:lnTo>
                    <a:pt x="2069" y="2263"/>
                  </a:lnTo>
                  <a:cubicBezTo>
                    <a:pt x="2076" y="2266"/>
                    <a:pt x="2082" y="2268"/>
                    <a:pt x="2089" y="2268"/>
                  </a:cubicBezTo>
                  <a:cubicBezTo>
                    <a:pt x="2129" y="2268"/>
                    <a:pt x="2165" y="2209"/>
                    <a:pt x="2165" y="2168"/>
                  </a:cubicBezTo>
                  <a:cubicBezTo>
                    <a:pt x="2095" y="1682"/>
                    <a:pt x="1712" y="1309"/>
                    <a:pt x="1233" y="1309"/>
                  </a:cubicBezTo>
                  <a:cubicBezTo>
                    <a:pt x="1218" y="1309"/>
                    <a:pt x="1203" y="1310"/>
                    <a:pt x="1188" y="1310"/>
                  </a:cubicBezTo>
                  <a:lnTo>
                    <a:pt x="1117" y="1310"/>
                  </a:lnTo>
                  <a:cubicBezTo>
                    <a:pt x="1974" y="1263"/>
                    <a:pt x="1926" y="1"/>
                    <a:pt x="10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47"/>
          <p:cNvGrpSpPr/>
          <p:nvPr/>
        </p:nvGrpSpPr>
        <p:grpSpPr>
          <a:xfrm>
            <a:off x="1620040" y="2139008"/>
            <a:ext cx="343967" cy="345544"/>
            <a:chOff x="724961" y="2186374"/>
            <a:chExt cx="363756" cy="365423"/>
          </a:xfrm>
        </p:grpSpPr>
        <p:sp>
          <p:nvSpPr>
            <p:cNvPr id="959" name="Google Shape;959;p47"/>
            <p:cNvSpPr/>
            <p:nvPr/>
          </p:nvSpPr>
          <p:spPr>
            <a:xfrm>
              <a:off x="887932" y="2525731"/>
              <a:ext cx="199974" cy="26066"/>
            </a:xfrm>
            <a:custGeom>
              <a:rect b="b" l="l" r="r" t="t"/>
              <a:pathLst>
                <a:path extrusionOk="0" h="739" w="5669">
                  <a:moveTo>
                    <a:pt x="0" y="1"/>
                  </a:moveTo>
                  <a:lnTo>
                    <a:pt x="0" y="596"/>
                  </a:lnTo>
                  <a:cubicBezTo>
                    <a:pt x="0" y="668"/>
                    <a:pt x="72" y="739"/>
                    <a:pt x="167" y="739"/>
                  </a:cubicBezTo>
                  <a:lnTo>
                    <a:pt x="5525" y="739"/>
                  </a:lnTo>
                  <a:cubicBezTo>
                    <a:pt x="5597" y="739"/>
                    <a:pt x="5668" y="668"/>
                    <a:pt x="5668" y="596"/>
                  </a:cubicBezTo>
                  <a:lnTo>
                    <a:pt x="56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7"/>
            <p:cNvSpPr/>
            <p:nvPr/>
          </p:nvSpPr>
          <p:spPr>
            <a:xfrm>
              <a:off x="887932" y="2424922"/>
              <a:ext cx="200785" cy="78164"/>
            </a:xfrm>
            <a:custGeom>
              <a:rect b="b" l="l" r="r" t="t"/>
              <a:pathLst>
                <a:path extrusionOk="0" h="2216" w="5692">
                  <a:moveTo>
                    <a:pt x="2354" y="808"/>
                  </a:moveTo>
                  <a:cubicBezTo>
                    <a:pt x="2772" y="808"/>
                    <a:pt x="2772" y="1456"/>
                    <a:pt x="2354" y="1456"/>
                  </a:cubicBezTo>
                  <a:cubicBezTo>
                    <a:pt x="2340" y="1456"/>
                    <a:pt x="2325" y="1455"/>
                    <a:pt x="2310" y="1454"/>
                  </a:cubicBezTo>
                  <a:lnTo>
                    <a:pt x="1001" y="1454"/>
                  </a:lnTo>
                  <a:cubicBezTo>
                    <a:pt x="985" y="1455"/>
                    <a:pt x="970" y="1456"/>
                    <a:pt x="955" y="1456"/>
                  </a:cubicBezTo>
                  <a:cubicBezTo>
                    <a:pt x="516" y="1456"/>
                    <a:pt x="516" y="808"/>
                    <a:pt x="955" y="808"/>
                  </a:cubicBezTo>
                  <a:cubicBezTo>
                    <a:pt x="970" y="808"/>
                    <a:pt x="985" y="809"/>
                    <a:pt x="1001" y="811"/>
                  </a:cubicBezTo>
                  <a:lnTo>
                    <a:pt x="2310" y="811"/>
                  </a:lnTo>
                  <a:cubicBezTo>
                    <a:pt x="2325" y="809"/>
                    <a:pt x="2340" y="808"/>
                    <a:pt x="2354" y="808"/>
                  </a:cubicBezTo>
                  <a:close/>
                  <a:moveTo>
                    <a:pt x="4597" y="763"/>
                  </a:moveTo>
                  <a:cubicBezTo>
                    <a:pt x="4906" y="763"/>
                    <a:pt x="5073" y="1168"/>
                    <a:pt x="4835" y="1382"/>
                  </a:cubicBezTo>
                  <a:cubicBezTo>
                    <a:pt x="4757" y="1460"/>
                    <a:pt x="4665" y="1494"/>
                    <a:pt x="4575" y="1494"/>
                  </a:cubicBezTo>
                  <a:cubicBezTo>
                    <a:pt x="4389" y="1494"/>
                    <a:pt x="4215" y="1345"/>
                    <a:pt x="4215" y="1120"/>
                  </a:cubicBezTo>
                  <a:cubicBezTo>
                    <a:pt x="4215" y="930"/>
                    <a:pt x="4382" y="763"/>
                    <a:pt x="4597" y="763"/>
                  </a:cubicBezTo>
                  <a:close/>
                  <a:moveTo>
                    <a:pt x="167" y="1"/>
                  </a:moveTo>
                  <a:cubicBezTo>
                    <a:pt x="72" y="1"/>
                    <a:pt x="0" y="72"/>
                    <a:pt x="0" y="168"/>
                  </a:cubicBezTo>
                  <a:lnTo>
                    <a:pt x="0" y="2216"/>
                  </a:lnTo>
                  <a:lnTo>
                    <a:pt x="5692" y="2216"/>
                  </a:lnTo>
                  <a:lnTo>
                    <a:pt x="5692" y="168"/>
                  </a:lnTo>
                  <a:cubicBezTo>
                    <a:pt x="5692" y="72"/>
                    <a:pt x="5621" y="1"/>
                    <a:pt x="5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7"/>
            <p:cNvSpPr/>
            <p:nvPr/>
          </p:nvSpPr>
          <p:spPr>
            <a:xfrm>
              <a:off x="837524" y="2199813"/>
              <a:ext cx="88223" cy="128568"/>
            </a:xfrm>
            <a:custGeom>
              <a:rect b="b" l="l" r="r" t="t"/>
              <a:pathLst>
                <a:path extrusionOk="0" h="3645" w="2501">
                  <a:moveTo>
                    <a:pt x="1239" y="1"/>
                  </a:moveTo>
                  <a:cubicBezTo>
                    <a:pt x="429" y="977"/>
                    <a:pt x="96" y="1954"/>
                    <a:pt x="0" y="3644"/>
                  </a:cubicBezTo>
                  <a:lnTo>
                    <a:pt x="2501" y="3644"/>
                  </a:lnTo>
                  <a:cubicBezTo>
                    <a:pt x="2501" y="2620"/>
                    <a:pt x="2239" y="1596"/>
                    <a:pt x="1763" y="691"/>
                  </a:cubicBezTo>
                  <a:cubicBezTo>
                    <a:pt x="1620" y="453"/>
                    <a:pt x="1453" y="215"/>
                    <a:pt x="1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7"/>
            <p:cNvSpPr/>
            <p:nvPr/>
          </p:nvSpPr>
          <p:spPr>
            <a:xfrm>
              <a:off x="901372" y="2186374"/>
              <a:ext cx="136126" cy="142007"/>
            </a:xfrm>
            <a:custGeom>
              <a:rect b="b" l="l" r="r" t="t"/>
              <a:pathLst>
                <a:path extrusionOk="0" h="4026" w="3859">
                  <a:moveTo>
                    <a:pt x="0" y="1"/>
                  </a:moveTo>
                  <a:lnTo>
                    <a:pt x="0" y="1"/>
                  </a:lnTo>
                  <a:cubicBezTo>
                    <a:pt x="500" y="525"/>
                    <a:pt x="1310" y="1763"/>
                    <a:pt x="1382" y="4025"/>
                  </a:cubicBezTo>
                  <a:lnTo>
                    <a:pt x="3858" y="4025"/>
                  </a:lnTo>
                  <a:cubicBezTo>
                    <a:pt x="3668" y="1953"/>
                    <a:pt x="2072" y="263"/>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7"/>
            <p:cNvSpPr/>
            <p:nvPr/>
          </p:nvSpPr>
          <p:spPr>
            <a:xfrm>
              <a:off x="725808" y="2186374"/>
              <a:ext cx="135280" cy="142007"/>
            </a:xfrm>
            <a:custGeom>
              <a:rect b="b" l="l" r="r" t="t"/>
              <a:pathLst>
                <a:path extrusionOk="0" h="4026" w="3835">
                  <a:moveTo>
                    <a:pt x="3834" y="1"/>
                  </a:moveTo>
                  <a:cubicBezTo>
                    <a:pt x="1762" y="263"/>
                    <a:pt x="167" y="1953"/>
                    <a:pt x="0" y="4025"/>
                  </a:cubicBezTo>
                  <a:lnTo>
                    <a:pt x="2477" y="4025"/>
                  </a:lnTo>
                  <a:cubicBezTo>
                    <a:pt x="2548" y="1763"/>
                    <a:pt x="3358" y="525"/>
                    <a:pt x="3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7"/>
            <p:cNvSpPr/>
            <p:nvPr/>
          </p:nvSpPr>
          <p:spPr>
            <a:xfrm>
              <a:off x="724961" y="2352684"/>
              <a:ext cx="137784" cy="144547"/>
            </a:xfrm>
            <a:custGeom>
              <a:rect b="b" l="l" r="r" t="t"/>
              <a:pathLst>
                <a:path extrusionOk="0" h="4098" w="3906">
                  <a:moveTo>
                    <a:pt x="0" y="1"/>
                  </a:moveTo>
                  <a:cubicBezTo>
                    <a:pt x="167" y="2120"/>
                    <a:pt x="1786" y="3835"/>
                    <a:pt x="3906" y="4097"/>
                  </a:cubicBezTo>
                  <a:cubicBezTo>
                    <a:pt x="3430" y="3573"/>
                    <a:pt x="2572" y="2335"/>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7"/>
            <p:cNvSpPr/>
            <p:nvPr/>
          </p:nvSpPr>
          <p:spPr>
            <a:xfrm>
              <a:off x="837524" y="2353530"/>
              <a:ext cx="88223" cy="108392"/>
            </a:xfrm>
            <a:custGeom>
              <a:rect b="b" l="l" r="r" t="t"/>
              <a:pathLst>
                <a:path extrusionOk="0" h="3073" w="2501">
                  <a:moveTo>
                    <a:pt x="0" y="1"/>
                  </a:moveTo>
                  <a:cubicBezTo>
                    <a:pt x="72" y="1477"/>
                    <a:pt x="405" y="2430"/>
                    <a:pt x="810" y="3073"/>
                  </a:cubicBezTo>
                  <a:lnTo>
                    <a:pt x="810" y="2192"/>
                  </a:lnTo>
                  <a:cubicBezTo>
                    <a:pt x="810" y="1763"/>
                    <a:pt x="1167" y="1430"/>
                    <a:pt x="1596" y="1430"/>
                  </a:cubicBezTo>
                  <a:lnTo>
                    <a:pt x="2310" y="1430"/>
                  </a:lnTo>
                  <a:cubicBezTo>
                    <a:pt x="2406" y="953"/>
                    <a:pt x="2477" y="477"/>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7"/>
            <p:cNvSpPr/>
            <p:nvPr/>
          </p:nvSpPr>
          <p:spPr>
            <a:xfrm>
              <a:off x="944196" y="2352684"/>
              <a:ext cx="93302" cy="50440"/>
            </a:xfrm>
            <a:custGeom>
              <a:rect b="b" l="l" r="r" t="t"/>
              <a:pathLst>
                <a:path extrusionOk="0" h="1430" w="2645">
                  <a:moveTo>
                    <a:pt x="168" y="1"/>
                  </a:moveTo>
                  <a:cubicBezTo>
                    <a:pt x="144" y="501"/>
                    <a:pt x="96" y="977"/>
                    <a:pt x="1" y="1430"/>
                  </a:cubicBezTo>
                  <a:lnTo>
                    <a:pt x="2287" y="1430"/>
                  </a:lnTo>
                  <a:cubicBezTo>
                    <a:pt x="2478" y="977"/>
                    <a:pt x="2597" y="501"/>
                    <a:pt x="2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47"/>
          <p:cNvGrpSpPr/>
          <p:nvPr/>
        </p:nvGrpSpPr>
        <p:grpSpPr>
          <a:xfrm>
            <a:off x="2221487" y="1484732"/>
            <a:ext cx="345569" cy="336038"/>
            <a:chOff x="1522176" y="1494457"/>
            <a:chExt cx="365449" cy="355370"/>
          </a:xfrm>
        </p:grpSpPr>
        <p:sp>
          <p:nvSpPr>
            <p:cNvPr id="968" name="Google Shape;968;p47"/>
            <p:cNvSpPr/>
            <p:nvPr/>
          </p:nvSpPr>
          <p:spPr>
            <a:xfrm>
              <a:off x="1591068" y="1637275"/>
              <a:ext cx="41166" cy="42010"/>
            </a:xfrm>
            <a:custGeom>
              <a:rect b="b" l="l" r="r" t="t"/>
              <a:pathLst>
                <a:path extrusionOk="0" h="1191" w="1167">
                  <a:moveTo>
                    <a:pt x="595" y="0"/>
                  </a:moveTo>
                  <a:cubicBezTo>
                    <a:pt x="262" y="0"/>
                    <a:pt x="0" y="286"/>
                    <a:pt x="0" y="596"/>
                  </a:cubicBezTo>
                  <a:cubicBezTo>
                    <a:pt x="0" y="929"/>
                    <a:pt x="262" y="1191"/>
                    <a:pt x="595" y="1191"/>
                  </a:cubicBezTo>
                  <a:cubicBezTo>
                    <a:pt x="905" y="1191"/>
                    <a:pt x="1167" y="929"/>
                    <a:pt x="1167" y="596"/>
                  </a:cubicBezTo>
                  <a:cubicBezTo>
                    <a:pt x="1167" y="286"/>
                    <a:pt x="905" y="0"/>
                    <a:pt x="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7"/>
            <p:cNvSpPr/>
            <p:nvPr/>
          </p:nvSpPr>
          <p:spPr>
            <a:xfrm>
              <a:off x="1594420" y="1580981"/>
              <a:ext cx="34464" cy="33650"/>
            </a:xfrm>
            <a:custGeom>
              <a:rect b="b" l="l" r="r" t="t"/>
              <a:pathLst>
                <a:path extrusionOk="0" h="954" w="977">
                  <a:moveTo>
                    <a:pt x="500" y="1"/>
                  </a:moveTo>
                  <a:cubicBezTo>
                    <a:pt x="238" y="1"/>
                    <a:pt x="0" y="215"/>
                    <a:pt x="0" y="477"/>
                  </a:cubicBezTo>
                  <a:cubicBezTo>
                    <a:pt x="0" y="739"/>
                    <a:pt x="238" y="953"/>
                    <a:pt x="500" y="953"/>
                  </a:cubicBezTo>
                  <a:cubicBezTo>
                    <a:pt x="762" y="953"/>
                    <a:pt x="977" y="739"/>
                    <a:pt x="977" y="477"/>
                  </a:cubicBezTo>
                  <a:cubicBezTo>
                    <a:pt x="977" y="215"/>
                    <a:pt x="762"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7"/>
            <p:cNvSpPr/>
            <p:nvPr/>
          </p:nvSpPr>
          <p:spPr>
            <a:xfrm>
              <a:off x="1738906" y="1577630"/>
              <a:ext cx="64730" cy="47089"/>
            </a:xfrm>
            <a:custGeom>
              <a:rect b="b" l="l" r="r" t="t"/>
              <a:pathLst>
                <a:path extrusionOk="0" h="1335" w="1835">
                  <a:moveTo>
                    <a:pt x="929" y="0"/>
                  </a:moveTo>
                  <a:cubicBezTo>
                    <a:pt x="48" y="0"/>
                    <a:pt x="0" y="1286"/>
                    <a:pt x="882" y="1334"/>
                  </a:cubicBezTo>
                  <a:lnTo>
                    <a:pt x="953" y="1334"/>
                  </a:lnTo>
                  <a:cubicBezTo>
                    <a:pt x="1834" y="1286"/>
                    <a:pt x="1786"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7"/>
            <p:cNvSpPr/>
            <p:nvPr/>
          </p:nvSpPr>
          <p:spPr>
            <a:xfrm>
              <a:off x="1522176" y="1494457"/>
              <a:ext cx="365449" cy="355370"/>
            </a:xfrm>
            <a:custGeom>
              <a:rect b="b" l="l" r="r" t="t"/>
              <a:pathLst>
                <a:path extrusionOk="0" h="10075" w="10360">
                  <a:moveTo>
                    <a:pt x="7073" y="1692"/>
                  </a:moveTo>
                  <a:cubicBezTo>
                    <a:pt x="8145" y="1692"/>
                    <a:pt x="8764" y="2906"/>
                    <a:pt x="8145" y="3787"/>
                  </a:cubicBezTo>
                  <a:cubicBezTo>
                    <a:pt x="8669" y="3978"/>
                    <a:pt x="9026" y="4502"/>
                    <a:pt x="9026" y="5073"/>
                  </a:cubicBezTo>
                  <a:lnTo>
                    <a:pt x="9026" y="5502"/>
                  </a:lnTo>
                  <a:cubicBezTo>
                    <a:pt x="9026" y="5692"/>
                    <a:pt x="8883" y="5835"/>
                    <a:pt x="8716" y="5835"/>
                  </a:cubicBezTo>
                  <a:lnTo>
                    <a:pt x="5406" y="5835"/>
                  </a:lnTo>
                  <a:cubicBezTo>
                    <a:pt x="5239" y="5835"/>
                    <a:pt x="5097" y="5692"/>
                    <a:pt x="5097" y="5502"/>
                  </a:cubicBezTo>
                  <a:lnTo>
                    <a:pt x="5097" y="5073"/>
                  </a:lnTo>
                  <a:cubicBezTo>
                    <a:pt x="5097" y="4502"/>
                    <a:pt x="5454" y="3978"/>
                    <a:pt x="5978" y="3787"/>
                  </a:cubicBezTo>
                  <a:cubicBezTo>
                    <a:pt x="5359" y="2906"/>
                    <a:pt x="5978" y="1692"/>
                    <a:pt x="7073" y="1692"/>
                  </a:cubicBezTo>
                  <a:close/>
                  <a:moveTo>
                    <a:pt x="2548" y="1787"/>
                  </a:moveTo>
                  <a:cubicBezTo>
                    <a:pt x="3525" y="1787"/>
                    <a:pt x="4049" y="3001"/>
                    <a:pt x="3358" y="3716"/>
                  </a:cubicBezTo>
                  <a:cubicBezTo>
                    <a:pt x="4215" y="4454"/>
                    <a:pt x="3692" y="5883"/>
                    <a:pt x="2548" y="5883"/>
                  </a:cubicBezTo>
                  <a:cubicBezTo>
                    <a:pt x="1381" y="5883"/>
                    <a:pt x="858" y="4454"/>
                    <a:pt x="1739" y="3716"/>
                  </a:cubicBezTo>
                  <a:cubicBezTo>
                    <a:pt x="1024" y="3001"/>
                    <a:pt x="1548" y="1787"/>
                    <a:pt x="2548" y="1787"/>
                  </a:cubicBezTo>
                  <a:close/>
                  <a:moveTo>
                    <a:pt x="1501" y="1"/>
                  </a:moveTo>
                  <a:cubicBezTo>
                    <a:pt x="691" y="1"/>
                    <a:pt x="0" y="668"/>
                    <a:pt x="0" y="1501"/>
                  </a:cubicBezTo>
                  <a:lnTo>
                    <a:pt x="0" y="6193"/>
                  </a:lnTo>
                  <a:cubicBezTo>
                    <a:pt x="0" y="7012"/>
                    <a:pt x="667" y="7670"/>
                    <a:pt x="1459" y="7670"/>
                  </a:cubicBezTo>
                  <a:cubicBezTo>
                    <a:pt x="1473" y="7670"/>
                    <a:pt x="1487" y="7669"/>
                    <a:pt x="1501" y="7669"/>
                  </a:cubicBezTo>
                  <a:lnTo>
                    <a:pt x="3668" y="7669"/>
                  </a:lnTo>
                  <a:lnTo>
                    <a:pt x="5001" y="9931"/>
                  </a:lnTo>
                  <a:cubicBezTo>
                    <a:pt x="5049" y="10027"/>
                    <a:pt x="5138" y="10074"/>
                    <a:pt x="5231" y="10074"/>
                  </a:cubicBezTo>
                  <a:cubicBezTo>
                    <a:pt x="5323" y="10074"/>
                    <a:pt x="5418" y="10027"/>
                    <a:pt x="5478" y="9931"/>
                  </a:cubicBezTo>
                  <a:lnTo>
                    <a:pt x="6692" y="7693"/>
                  </a:lnTo>
                  <a:lnTo>
                    <a:pt x="8835" y="7693"/>
                  </a:lnTo>
                  <a:cubicBezTo>
                    <a:pt x="9669" y="7693"/>
                    <a:pt x="10360" y="7026"/>
                    <a:pt x="10360" y="6193"/>
                  </a:cubicBezTo>
                  <a:lnTo>
                    <a:pt x="10360" y="1501"/>
                  </a:lnTo>
                  <a:cubicBezTo>
                    <a:pt x="10360" y="668"/>
                    <a:pt x="9669" y="1"/>
                    <a:pt x="88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7"/>
            <p:cNvSpPr/>
            <p:nvPr/>
          </p:nvSpPr>
          <p:spPr>
            <a:xfrm>
              <a:off x="1724620" y="1647363"/>
              <a:ext cx="94114" cy="30264"/>
            </a:xfrm>
            <a:custGeom>
              <a:rect b="b" l="l" r="r" t="t"/>
              <a:pathLst>
                <a:path extrusionOk="0" h="858" w="2668">
                  <a:moveTo>
                    <a:pt x="739" y="0"/>
                  </a:moveTo>
                  <a:cubicBezTo>
                    <a:pt x="334" y="0"/>
                    <a:pt x="1" y="333"/>
                    <a:pt x="1" y="738"/>
                  </a:cubicBezTo>
                  <a:lnTo>
                    <a:pt x="1" y="857"/>
                  </a:lnTo>
                  <a:lnTo>
                    <a:pt x="2668" y="857"/>
                  </a:lnTo>
                  <a:lnTo>
                    <a:pt x="2668" y="738"/>
                  </a:lnTo>
                  <a:cubicBezTo>
                    <a:pt x="2668" y="333"/>
                    <a:pt x="2334" y="0"/>
                    <a:pt x="19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47"/>
          <p:cNvGrpSpPr/>
          <p:nvPr/>
        </p:nvGrpSpPr>
        <p:grpSpPr>
          <a:xfrm>
            <a:off x="7196413" y="2749592"/>
            <a:ext cx="306133" cy="348746"/>
            <a:chOff x="8072648" y="2832084"/>
            <a:chExt cx="323744" cy="368809"/>
          </a:xfrm>
        </p:grpSpPr>
        <p:sp>
          <p:nvSpPr>
            <p:cNvPr id="974" name="Google Shape;974;p47"/>
            <p:cNvSpPr/>
            <p:nvPr/>
          </p:nvSpPr>
          <p:spPr>
            <a:xfrm>
              <a:off x="8079658" y="2832084"/>
              <a:ext cx="308339" cy="204157"/>
            </a:xfrm>
            <a:custGeom>
              <a:rect b="b" l="l" r="r" t="t"/>
              <a:pathLst>
                <a:path extrusionOk="0" h="5788" w="8741">
                  <a:moveTo>
                    <a:pt x="4382" y="1"/>
                  </a:moveTo>
                  <a:cubicBezTo>
                    <a:pt x="3096" y="1"/>
                    <a:pt x="2072" y="1073"/>
                    <a:pt x="2120" y="2358"/>
                  </a:cubicBezTo>
                  <a:lnTo>
                    <a:pt x="1715" y="2358"/>
                  </a:lnTo>
                  <a:cubicBezTo>
                    <a:pt x="786" y="2358"/>
                    <a:pt x="0" y="3121"/>
                    <a:pt x="0" y="4073"/>
                  </a:cubicBezTo>
                  <a:cubicBezTo>
                    <a:pt x="0" y="5026"/>
                    <a:pt x="786" y="5788"/>
                    <a:pt x="1715" y="5788"/>
                  </a:cubicBezTo>
                  <a:lnTo>
                    <a:pt x="7049" y="5788"/>
                  </a:lnTo>
                  <a:cubicBezTo>
                    <a:pt x="7978" y="5788"/>
                    <a:pt x="8740" y="5026"/>
                    <a:pt x="8740" y="4073"/>
                  </a:cubicBezTo>
                  <a:cubicBezTo>
                    <a:pt x="8740" y="3121"/>
                    <a:pt x="7978" y="2358"/>
                    <a:pt x="7049" y="2358"/>
                  </a:cubicBezTo>
                  <a:lnTo>
                    <a:pt x="6644" y="2358"/>
                  </a:lnTo>
                  <a:cubicBezTo>
                    <a:pt x="6692" y="1073"/>
                    <a:pt x="5668" y="1"/>
                    <a:pt x="4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7"/>
            <p:cNvSpPr/>
            <p:nvPr/>
          </p:nvSpPr>
          <p:spPr>
            <a:xfrm>
              <a:off x="8342598" y="3155497"/>
              <a:ext cx="53794" cy="45360"/>
            </a:xfrm>
            <a:custGeom>
              <a:rect b="b" l="l" r="r" t="t"/>
              <a:pathLst>
                <a:path extrusionOk="0" h="1286" w="1525">
                  <a:moveTo>
                    <a:pt x="857" y="0"/>
                  </a:moveTo>
                  <a:cubicBezTo>
                    <a:pt x="286" y="0"/>
                    <a:pt x="0" y="691"/>
                    <a:pt x="405" y="1096"/>
                  </a:cubicBezTo>
                  <a:cubicBezTo>
                    <a:pt x="536" y="1227"/>
                    <a:pt x="700" y="1286"/>
                    <a:pt x="861" y="1286"/>
                  </a:cubicBezTo>
                  <a:cubicBezTo>
                    <a:pt x="1198" y="1286"/>
                    <a:pt x="1524" y="1030"/>
                    <a:pt x="1524" y="643"/>
                  </a:cubicBezTo>
                  <a:cubicBezTo>
                    <a:pt x="1524" y="286"/>
                    <a:pt x="1215" y="0"/>
                    <a:pt x="8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7"/>
            <p:cNvSpPr/>
            <p:nvPr/>
          </p:nvSpPr>
          <p:spPr>
            <a:xfrm>
              <a:off x="8083009" y="3059732"/>
              <a:ext cx="300755" cy="74813"/>
            </a:xfrm>
            <a:custGeom>
              <a:rect b="b" l="l" r="r" t="t"/>
              <a:pathLst>
                <a:path extrusionOk="0" h="2121" w="8526">
                  <a:moveTo>
                    <a:pt x="3954" y="1"/>
                  </a:moveTo>
                  <a:lnTo>
                    <a:pt x="3954" y="572"/>
                  </a:lnTo>
                  <a:lnTo>
                    <a:pt x="334" y="572"/>
                  </a:lnTo>
                  <a:cubicBezTo>
                    <a:pt x="143" y="572"/>
                    <a:pt x="0" y="715"/>
                    <a:pt x="24" y="882"/>
                  </a:cubicBezTo>
                  <a:lnTo>
                    <a:pt x="24" y="2120"/>
                  </a:lnTo>
                  <a:cubicBezTo>
                    <a:pt x="119" y="2096"/>
                    <a:pt x="215" y="2096"/>
                    <a:pt x="334" y="2096"/>
                  </a:cubicBezTo>
                  <a:cubicBezTo>
                    <a:pt x="429" y="2096"/>
                    <a:pt x="548" y="2096"/>
                    <a:pt x="643" y="2120"/>
                  </a:cubicBezTo>
                  <a:lnTo>
                    <a:pt x="643" y="1191"/>
                  </a:lnTo>
                  <a:lnTo>
                    <a:pt x="3954" y="1191"/>
                  </a:lnTo>
                  <a:lnTo>
                    <a:pt x="3954" y="2120"/>
                  </a:lnTo>
                  <a:cubicBezTo>
                    <a:pt x="4073" y="2096"/>
                    <a:pt x="4168" y="2096"/>
                    <a:pt x="4287" y="2096"/>
                  </a:cubicBezTo>
                  <a:cubicBezTo>
                    <a:pt x="4382" y="2096"/>
                    <a:pt x="4478" y="2096"/>
                    <a:pt x="4573" y="2120"/>
                  </a:cubicBezTo>
                  <a:lnTo>
                    <a:pt x="4573" y="1191"/>
                  </a:lnTo>
                  <a:lnTo>
                    <a:pt x="7883" y="1191"/>
                  </a:lnTo>
                  <a:lnTo>
                    <a:pt x="7883" y="2120"/>
                  </a:lnTo>
                  <a:cubicBezTo>
                    <a:pt x="8002" y="2096"/>
                    <a:pt x="8097" y="2096"/>
                    <a:pt x="8216" y="2096"/>
                  </a:cubicBezTo>
                  <a:cubicBezTo>
                    <a:pt x="8312" y="2096"/>
                    <a:pt x="8431" y="2096"/>
                    <a:pt x="8526" y="2120"/>
                  </a:cubicBezTo>
                  <a:lnTo>
                    <a:pt x="8526" y="882"/>
                  </a:lnTo>
                  <a:cubicBezTo>
                    <a:pt x="8526" y="715"/>
                    <a:pt x="8383" y="572"/>
                    <a:pt x="8216" y="572"/>
                  </a:cubicBezTo>
                  <a:lnTo>
                    <a:pt x="4597" y="572"/>
                  </a:lnTo>
                  <a:lnTo>
                    <a:pt x="45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7"/>
            <p:cNvSpPr/>
            <p:nvPr/>
          </p:nvSpPr>
          <p:spPr>
            <a:xfrm>
              <a:off x="8210704" y="3155497"/>
              <a:ext cx="46210" cy="45396"/>
            </a:xfrm>
            <a:custGeom>
              <a:rect b="b" l="l" r="r" t="t"/>
              <a:pathLst>
                <a:path extrusionOk="0" h="1287" w="1310">
                  <a:moveTo>
                    <a:pt x="667" y="0"/>
                  </a:moveTo>
                  <a:cubicBezTo>
                    <a:pt x="310" y="0"/>
                    <a:pt x="0" y="286"/>
                    <a:pt x="0" y="643"/>
                  </a:cubicBezTo>
                  <a:cubicBezTo>
                    <a:pt x="0" y="1001"/>
                    <a:pt x="310" y="1286"/>
                    <a:pt x="667" y="1286"/>
                  </a:cubicBezTo>
                  <a:cubicBezTo>
                    <a:pt x="1024" y="1286"/>
                    <a:pt x="1310" y="1001"/>
                    <a:pt x="1310" y="643"/>
                  </a:cubicBezTo>
                  <a:cubicBezTo>
                    <a:pt x="1310" y="286"/>
                    <a:pt x="1024" y="0"/>
                    <a:pt x="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7"/>
            <p:cNvSpPr/>
            <p:nvPr/>
          </p:nvSpPr>
          <p:spPr>
            <a:xfrm>
              <a:off x="8072648" y="3155472"/>
              <a:ext cx="46210" cy="45396"/>
            </a:xfrm>
            <a:custGeom>
              <a:rect b="b" l="l" r="r" t="t"/>
              <a:pathLst>
                <a:path extrusionOk="0" h="1287" w="1310">
                  <a:moveTo>
                    <a:pt x="667" y="0"/>
                  </a:moveTo>
                  <a:cubicBezTo>
                    <a:pt x="310" y="0"/>
                    <a:pt x="0" y="286"/>
                    <a:pt x="0" y="643"/>
                  </a:cubicBezTo>
                  <a:cubicBezTo>
                    <a:pt x="0" y="1001"/>
                    <a:pt x="310" y="1286"/>
                    <a:pt x="667" y="1286"/>
                  </a:cubicBezTo>
                  <a:cubicBezTo>
                    <a:pt x="1024" y="1286"/>
                    <a:pt x="1310" y="1001"/>
                    <a:pt x="1310" y="643"/>
                  </a:cubicBezTo>
                  <a:cubicBezTo>
                    <a:pt x="1310" y="286"/>
                    <a:pt x="1024" y="0"/>
                    <a:pt x="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48"/>
          <p:cNvSpPr txBox="1"/>
          <p:nvPr>
            <p:ph idx="4294967295" type="body"/>
          </p:nvPr>
        </p:nvSpPr>
        <p:spPr>
          <a:xfrm>
            <a:off x="720000" y="1103050"/>
            <a:ext cx="7704000" cy="11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solidFill>
                  <a:schemeClr val="hlink"/>
                </a:solidFill>
                <a:hlinkClick r:id="rId3"/>
              </a:rPr>
              <a:t>Flat geometric background I</a:t>
            </a:r>
            <a:endParaRPr/>
          </a:p>
          <a:p>
            <a:pPr indent="-304800" lvl="0" marL="457200" rtl="0" algn="l">
              <a:spcBef>
                <a:spcPts val="0"/>
              </a:spcBef>
              <a:spcAft>
                <a:spcPts val="0"/>
              </a:spcAft>
              <a:buSzPts val="1200"/>
              <a:buChar char="●"/>
            </a:pPr>
            <a:r>
              <a:rPr lang="en" u="sng">
                <a:solidFill>
                  <a:schemeClr val="hlink"/>
                </a:solidFill>
                <a:hlinkClick r:id="rId4"/>
              </a:rPr>
              <a:t>Flat geometric background II</a:t>
            </a:r>
            <a:endParaRPr/>
          </a:p>
        </p:txBody>
      </p:sp>
      <p:sp>
        <p:nvSpPr>
          <p:cNvPr id="984" name="Google Shape;984;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985" name="Google Shape;985;p48"/>
          <p:cNvGrpSpPr/>
          <p:nvPr/>
        </p:nvGrpSpPr>
        <p:grpSpPr>
          <a:xfrm>
            <a:off x="715084" y="2575605"/>
            <a:ext cx="4674902" cy="1595745"/>
            <a:chOff x="592750" y="1897850"/>
            <a:chExt cx="6241525" cy="2130500"/>
          </a:xfrm>
        </p:grpSpPr>
        <p:sp>
          <p:nvSpPr>
            <p:cNvPr id="986" name="Google Shape;986;p48"/>
            <p:cNvSpPr/>
            <p:nvPr/>
          </p:nvSpPr>
          <p:spPr>
            <a:xfrm>
              <a:off x="4701175" y="2238150"/>
              <a:ext cx="163000" cy="374225"/>
            </a:xfrm>
            <a:custGeom>
              <a:rect b="b" l="l" r="r" t="t"/>
              <a:pathLst>
                <a:path extrusionOk="0" h="14969" w="6520">
                  <a:moveTo>
                    <a:pt x="3234" y="1"/>
                  </a:moveTo>
                  <a:cubicBezTo>
                    <a:pt x="1408" y="1"/>
                    <a:pt x="0" y="1461"/>
                    <a:pt x="0" y="3234"/>
                  </a:cubicBezTo>
                  <a:lnTo>
                    <a:pt x="0" y="11735"/>
                  </a:lnTo>
                  <a:cubicBezTo>
                    <a:pt x="0" y="13508"/>
                    <a:pt x="1408" y="14969"/>
                    <a:pt x="3234" y="14969"/>
                  </a:cubicBezTo>
                  <a:cubicBezTo>
                    <a:pt x="5059" y="14969"/>
                    <a:pt x="6519" y="13508"/>
                    <a:pt x="6519" y="11735"/>
                  </a:cubicBezTo>
                  <a:lnTo>
                    <a:pt x="6519" y="3234"/>
                  </a:lnTo>
                  <a:cubicBezTo>
                    <a:pt x="6519" y="1461"/>
                    <a:pt x="5059" y="1"/>
                    <a:pt x="32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8"/>
            <p:cNvSpPr/>
            <p:nvPr/>
          </p:nvSpPr>
          <p:spPr>
            <a:xfrm>
              <a:off x="4531675" y="2329425"/>
              <a:ext cx="225575" cy="1241275"/>
            </a:xfrm>
            <a:custGeom>
              <a:rect b="b" l="l" r="r" t="t"/>
              <a:pathLst>
                <a:path extrusionOk="0" fill="none" h="49651" w="9023">
                  <a:moveTo>
                    <a:pt x="4485" y="49650"/>
                  </a:moveTo>
                  <a:lnTo>
                    <a:pt x="4485" y="49650"/>
                  </a:lnTo>
                  <a:cubicBezTo>
                    <a:pt x="1982" y="49650"/>
                    <a:pt x="0" y="47616"/>
                    <a:pt x="0" y="45113"/>
                  </a:cubicBezTo>
                  <a:lnTo>
                    <a:pt x="0" y="4538"/>
                  </a:lnTo>
                  <a:cubicBezTo>
                    <a:pt x="0" y="2034"/>
                    <a:pt x="1982" y="0"/>
                    <a:pt x="4485" y="0"/>
                  </a:cubicBezTo>
                  <a:lnTo>
                    <a:pt x="4485" y="0"/>
                  </a:lnTo>
                  <a:cubicBezTo>
                    <a:pt x="6989" y="0"/>
                    <a:pt x="9023" y="2034"/>
                    <a:pt x="9023" y="4538"/>
                  </a:cubicBezTo>
                  <a:lnTo>
                    <a:pt x="9023" y="45113"/>
                  </a:lnTo>
                  <a:cubicBezTo>
                    <a:pt x="9023" y="47616"/>
                    <a:pt x="6989" y="49650"/>
                    <a:pt x="4485" y="49650"/>
                  </a:cubicBezTo>
                  <a:close/>
                </a:path>
              </a:pathLst>
            </a:custGeom>
            <a:noFill/>
            <a:ln cap="flat" cmpd="sng" w="16950">
              <a:solidFill>
                <a:schemeClr val="accent2"/>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8"/>
            <p:cNvSpPr/>
            <p:nvPr/>
          </p:nvSpPr>
          <p:spPr>
            <a:xfrm>
              <a:off x="3622875" y="1897850"/>
              <a:ext cx="241250" cy="1692400"/>
            </a:xfrm>
            <a:custGeom>
              <a:rect b="b" l="l" r="r" t="t"/>
              <a:pathLst>
                <a:path extrusionOk="0" h="67696" w="9650">
                  <a:moveTo>
                    <a:pt x="9555" y="0"/>
                  </a:moveTo>
                  <a:cubicBezTo>
                    <a:pt x="4279" y="0"/>
                    <a:pt x="1" y="4361"/>
                    <a:pt x="1" y="9649"/>
                  </a:cubicBezTo>
                  <a:lnTo>
                    <a:pt x="1" y="58047"/>
                  </a:lnTo>
                  <a:cubicBezTo>
                    <a:pt x="1" y="63367"/>
                    <a:pt x="4330" y="67696"/>
                    <a:pt x="9649" y="67696"/>
                  </a:cubicBezTo>
                  <a:lnTo>
                    <a:pt x="9649" y="1"/>
                  </a:lnTo>
                  <a:cubicBezTo>
                    <a:pt x="9618" y="0"/>
                    <a:pt x="9587" y="0"/>
                    <a:pt x="95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8"/>
            <p:cNvSpPr/>
            <p:nvPr/>
          </p:nvSpPr>
          <p:spPr>
            <a:xfrm>
              <a:off x="3864100" y="2334625"/>
              <a:ext cx="242525" cy="1693725"/>
            </a:xfrm>
            <a:custGeom>
              <a:rect b="b" l="l" r="r" t="t"/>
              <a:pathLst>
                <a:path extrusionOk="0" h="67749" w="9701">
                  <a:moveTo>
                    <a:pt x="0" y="1"/>
                  </a:moveTo>
                  <a:lnTo>
                    <a:pt x="0" y="67748"/>
                  </a:lnTo>
                  <a:cubicBezTo>
                    <a:pt x="5372" y="67748"/>
                    <a:pt x="9701" y="63420"/>
                    <a:pt x="9701" y="58048"/>
                  </a:cubicBezTo>
                  <a:lnTo>
                    <a:pt x="9701" y="9702"/>
                  </a:lnTo>
                  <a:cubicBezTo>
                    <a:pt x="9701" y="4330"/>
                    <a:pt x="5372"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8"/>
            <p:cNvSpPr/>
            <p:nvPr/>
          </p:nvSpPr>
          <p:spPr>
            <a:xfrm>
              <a:off x="6531750" y="2037350"/>
              <a:ext cx="302525" cy="1348200"/>
            </a:xfrm>
            <a:custGeom>
              <a:rect b="b" l="l" r="r" t="t"/>
              <a:pathLst>
                <a:path extrusionOk="0" h="53928" w="12101">
                  <a:moveTo>
                    <a:pt x="1" y="1"/>
                  </a:moveTo>
                  <a:lnTo>
                    <a:pt x="1" y="47878"/>
                  </a:lnTo>
                  <a:cubicBezTo>
                    <a:pt x="1" y="51216"/>
                    <a:pt x="2661" y="53928"/>
                    <a:pt x="6051" y="53928"/>
                  </a:cubicBezTo>
                  <a:cubicBezTo>
                    <a:pt x="9388" y="53928"/>
                    <a:pt x="12048" y="51216"/>
                    <a:pt x="12100" y="47878"/>
                  </a:cubicBezTo>
                  <a:lnTo>
                    <a:pt x="12100" y="12101"/>
                  </a:lnTo>
                  <a:cubicBezTo>
                    <a:pt x="12100" y="5425"/>
                    <a:pt x="6676"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8"/>
            <p:cNvSpPr/>
            <p:nvPr/>
          </p:nvSpPr>
          <p:spPr>
            <a:xfrm>
              <a:off x="5564300" y="2049100"/>
              <a:ext cx="266025" cy="1459025"/>
            </a:xfrm>
            <a:custGeom>
              <a:rect b="b" l="l" r="r" t="t"/>
              <a:pathLst>
                <a:path extrusionOk="0" h="58361" w="10641">
                  <a:moveTo>
                    <a:pt x="5373" y="0"/>
                  </a:moveTo>
                  <a:cubicBezTo>
                    <a:pt x="2400" y="0"/>
                    <a:pt x="1" y="2347"/>
                    <a:pt x="1" y="5320"/>
                  </a:cubicBezTo>
                  <a:lnTo>
                    <a:pt x="1" y="53040"/>
                  </a:lnTo>
                  <a:cubicBezTo>
                    <a:pt x="1" y="56013"/>
                    <a:pt x="2400" y="58360"/>
                    <a:pt x="5373" y="58360"/>
                  </a:cubicBezTo>
                  <a:cubicBezTo>
                    <a:pt x="8293" y="58360"/>
                    <a:pt x="10640" y="55961"/>
                    <a:pt x="10640" y="53040"/>
                  </a:cubicBezTo>
                  <a:lnTo>
                    <a:pt x="10640" y="5320"/>
                  </a:lnTo>
                  <a:cubicBezTo>
                    <a:pt x="10640" y="2347"/>
                    <a:pt x="8293" y="0"/>
                    <a:pt x="53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8"/>
            <p:cNvSpPr/>
            <p:nvPr/>
          </p:nvSpPr>
          <p:spPr>
            <a:xfrm>
              <a:off x="5718150" y="2128625"/>
              <a:ext cx="269925" cy="1835825"/>
            </a:xfrm>
            <a:custGeom>
              <a:rect b="b" l="l" r="r" t="t"/>
              <a:pathLst>
                <a:path extrusionOk="0" fill="none" h="73433" w="10797">
                  <a:moveTo>
                    <a:pt x="5425" y="1"/>
                  </a:moveTo>
                  <a:lnTo>
                    <a:pt x="5425" y="1"/>
                  </a:lnTo>
                  <a:cubicBezTo>
                    <a:pt x="8398" y="1"/>
                    <a:pt x="10797" y="2400"/>
                    <a:pt x="10797" y="5373"/>
                  </a:cubicBezTo>
                  <a:lnTo>
                    <a:pt x="10797" y="68009"/>
                  </a:lnTo>
                  <a:cubicBezTo>
                    <a:pt x="10797" y="70982"/>
                    <a:pt x="8398" y="73433"/>
                    <a:pt x="5425" y="73433"/>
                  </a:cubicBezTo>
                  <a:lnTo>
                    <a:pt x="5425" y="73433"/>
                  </a:lnTo>
                  <a:cubicBezTo>
                    <a:pt x="2452" y="73433"/>
                    <a:pt x="1" y="70982"/>
                    <a:pt x="1" y="68009"/>
                  </a:cubicBezTo>
                  <a:lnTo>
                    <a:pt x="1" y="5373"/>
                  </a:lnTo>
                  <a:cubicBezTo>
                    <a:pt x="1" y="2400"/>
                    <a:pt x="2452" y="1"/>
                    <a:pt x="5425" y="1"/>
                  </a:cubicBezTo>
                  <a:close/>
                </a:path>
              </a:pathLst>
            </a:custGeom>
            <a:noFill/>
            <a:ln cap="flat" cmpd="sng" w="16950">
              <a:solidFill>
                <a:schemeClr val="accent2"/>
              </a:solidFill>
              <a:prstDash val="solid"/>
              <a:miter lim="5215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8"/>
            <p:cNvSpPr/>
            <p:nvPr/>
          </p:nvSpPr>
          <p:spPr>
            <a:xfrm>
              <a:off x="592750" y="2016500"/>
              <a:ext cx="2963675" cy="1869725"/>
            </a:xfrm>
            <a:custGeom>
              <a:rect b="b" l="l" r="r" t="t"/>
              <a:pathLst>
                <a:path extrusionOk="0" h="74789" w="118547">
                  <a:moveTo>
                    <a:pt x="20191" y="0"/>
                  </a:moveTo>
                  <a:cubicBezTo>
                    <a:pt x="17029" y="0"/>
                    <a:pt x="13874" y="1200"/>
                    <a:pt x="11475" y="3599"/>
                  </a:cubicBezTo>
                  <a:lnTo>
                    <a:pt x="1" y="15021"/>
                  </a:lnTo>
                  <a:lnTo>
                    <a:pt x="1" y="74789"/>
                  </a:lnTo>
                  <a:lnTo>
                    <a:pt x="118546" y="74789"/>
                  </a:lnTo>
                  <a:lnTo>
                    <a:pt x="108689" y="64932"/>
                  </a:lnTo>
                  <a:cubicBezTo>
                    <a:pt x="103630" y="59873"/>
                    <a:pt x="97007" y="57343"/>
                    <a:pt x="90383" y="57343"/>
                  </a:cubicBezTo>
                  <a:cubicBezTo>
                    <a:pt x="83760" y="57343"/>
                    <a:pt x="77136" y="59873"/>
                    <a:pt x="72077" y="64932"/>
                  </a:cubicBezTo>
                  <a:lnTo>
                    <a:pt x="71608" y="65401"/>
                  </a:lnTo>
                  <a:cubicBezTo>
                    <a:pt x="71191" y="65818"/>
                    <a:pt x="70656" y="66027"/>
                    <a:pt x="70121" y="66027"/>
                  </a:cubicBezTo>
                  <a:cubicBezTo>
                    <a:pt x="69587" y="66027"/>
                    <a:pt x="69052" y="65818"/>
                    <a:pt x="68635" y="65401"/>
                  </a:cubicBezTo>
                  <a:cubicBezTo>
                    <a:pt x="67801" y="64567"/>
                    <a:pt x="67801" y="63211"/>
                    <a:pt x="68635" y="62428"/>
                  </a:cubicBezTo>
                  <a:lnTo>
                    <a:pt x="74372" y="56639"/>
                  </a:lnTo>
                  <a:cubicBezTo>
                    <a:pt x="78179" y="52884"/>
                    <a:pt x="78179" y="46782"/>
                    <a:pt x="74372" y="43027"/>
                  </a:cubicBezTo>
                  <a:cubicBezTo>
                    <a:pt x="72494" y="41124"/>
                    <a:pt x="70030" y="40172"/>
                    <a:pt x="67566" y="40172"/>
                  </a:cubicBezTo>
                  <a:cubicBezTo>
                    <a:pt x="65102" y="40172"/>
                    <a:pt x="62637" y="41124"/>
                    <a:pt x="60760" y="43027"/>
                  </a:cubicBezTo>
                  <a:lnTo>
                    <a:pt x="39429" y="64306"/>
                  </a:lnTo>
                  <a:cubicBezTo>
                    <a:pt x="38960" y="64775"/>
                    <a:pt x="38334" y="65010"/>
                    <a:pt x="37708" y="65010"/>
                  </a:cubicBezTo>
                  <a:cubicBezTo>
                    <a:pt x="37082" y="65010"/>
                    <a:pt x="36456" y="64775"/>
                    <a:pt x="35987" y="64306"/>
                  </a:cubicBezTo>
                  <a:cubicBezTo>
                    <a:pt x="35048" y="63367"/>
                    <a:pt x="35048" y="61855"/>
                    <a:pt x="35987" y="60916"/>
                  </a:cubicBezTo>
                  <a:lnTo>
                    <a:pt x="44749" y="52154"/>
                  </a:lnTo>
                  <a:cubicBezTo>
                    <a:pt x="49077" y="47825"/>
                    <a:pt x="49077" y="40732"/>
                    <a:pt x="44749" y="36404"/>
                  </a:cubicBezTo>
                  <a:cubicBezTo>
                    <a:pt x="42558" y="34213"/>
                    <a:pt x="39703" y="33118"/>
                    <a:pt x="36847" y="33118"/>
                  </a:cubicBezTo>
                  <a:cubicBezTo>
                    <a:pt x="33992" y="33118"/>
                    <a:pt x="31137" y="34213"/>
                    <a:pt x="28946" y="36404"/>
                  </a:cubicBezTo>
                  <a:lnTo>
                    <a:pt x="26808" y="38542"/>
                  </a:lnTo>
                  <a:cubicBezTo>
                    <a:pt x="25789" y="39437"/>
                    <a:pt x="24520" y="39882"/>
                    <a:pt x="23252" y="39882"/>
                  </a:cubicBezTo>
                  <a:cubicBezTo>
                    <a:pt x="21859" y="39882"/>
                    <a:pt x="20466" y="39346"/>
                    <a:pt x="19402" y="38281"/>
                  </a:cubicBezTo>
                  <a:cubicBezTo>
                    <a:pt x="17368" y="36299"/>
                    <a:pt x="17264" y="33014"/>
                    <a:pt x="19141" y="30875"/>
                  </a:cubicBezTo>
                  <a:lnTo>
                    <a:pt x="28946" y="21123"/>
                  </a:lnTo>
                  <a:cubicBezTo>
                    <a:pt x="33744" y="16272"/>
                    <a:pt x="33744" y="8449"/>
                    <a:pt x="28946" y="3599"/>
                  </a:cubicBezTo>
                  <a:cubicBezTo>
                    <a:pt x="26521" y="1200"/>
                    <a:pt x="23353" y="0"/>
                    <a:pt x="20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99" name="Google Shape;999;p49"/>
          <p:cNvSpPr txBox="1"/>
          <p:nvPr>
            <p:ph idx="1" type="body"/>
          </p:nvPr>
        </p:nvSpPr>
        <p:spPr>
          <a:xfrm>
            <a:off x="720000" y="1103050"/>
            <a:ext cx="7704000" cy="34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for free at our other websites:</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solidFill>
                  <a:schemeClr val="hlink"/>
                </a:solidFill>
                <a:hlinkClick r:id="rId3"/>
              </a:rPr>
              <a:t>Web design template design I</a:t>
            </a:r>
            <a:endParaRPr/>
          </a:p>
          <a:p>
            <a:pPr indent="-304800" lvl="0" marL="457200" rtl="0" algn="l">
              <a:spcBef>
                <a:spcPts val="0"/>
              </a:spcBef>
              <a:spcAft>
                <a:spcPts val="0"/>
              </a:spcAft>
              <a:buSzPts val="1200"/>
              <a:buChar char="●"/>
            </a:pPr>
            <a:r>
              <a:rPr lang="en" u="sng">
                <a:solidFill>
                  <a:schemeClr val="hlink"/>
                </a:solidFill>
                <a:hlinkClick r:id="rId4"/>
              </a:rPr>
              <a:t>Web design template design II</a:t>
            </a:r>
            <a:endParaRPr/>
          </a:p>
          <a:p>
            <a:pPr indent="-304800" lvl="0" marL="457200" rtl="0" algn="l">
              <a:spcBef>
                <a:spcPts val="0"/>
              </a:spcBef>
              <a:spcAft>
                <a:spcPts val="0"/>
              </a:spcAft>
              <a:buSzPts val="1200"/>
              <a:buChar char="●"/>
            </a:pPr>
            <a:r>
              <a:rPr lang="en" u="sng">
                <a:solidFill>
                  <a:schemeClr val="hlink"/>
                </a:solidFill>
                <a:hlinkClick r:id="rId5"/>
              </a:rPr>
              <a:t>Web design template design III</a:t>
            </a:r>
            <a:endParaRPr/>
          </a:p>
          <a:p>
            <a:pPr indent="0" lvl="0" marL="0" rtl="0" algn="l">
              <a:spcBef>
                <a:spcPts val="0"/>
              </a:spcBef>
              <a:spcAft>
                <a:spcPts val="0"/>
              </a:spcAft>
              <a:buNone/>
            </a:pPr>
            <a:r>
              <a:rPr b="1" lang="en"/>
              <a:t>Photos</a:t>
            </a:r>
            <a:endParaRPr b="1"/>
          </a:p>
          <a:p>
            <a:pPr indent="-304800" lvl="0" marL="457200" rtl="0" algn="l">
              <a:spcBef>
                <a:spcPts val="0"/>
              </a:spcBef>
              <a:spcAft>
                <a:spcPts val="0"/>
              </a:spcAft>
              <a:buSzPts val="1200"/>
              <a:buChar char="●"/>
            </a:pPr>
            <a:r>
              <a:rPr lang="en" u="sng">
                <a:solidFill>
                  <a:schemeClr val="hlink"/>
                </a:solidFill>
                <a:hlinkClick r:id="rId6"/>
              </a:rPr>
              <a:t>High angle laptop and coffee assortment</a:t>
            </a:r>
            <a:endParaRPr/>
          </a:p>
          <a:p>
            <a:pPr indent="-304800" lvl="0" marL="457200" rtl="0" algn="l">
              <a:spcBef>
                <a:spcPts val="0"/>
              </a:spcBef>
              <a:spcAft>
                <a:spcPts val="0"/>
              </a:spcAft>
              <a:buSzPts val="1200"/>
              <a:buChar char="●"/>
            </a:pPr>
            <a:r>
              <a:rPr lang="en" u="sng">
                <a:solidFill>
                  <a:schemeClr val="hlink"/>
                </a:solidFill>
                <a:hlinkClick r:id="rId7"/>
              </a:rPr>
              <a:t>Front view of elegant businesswoman holding clipboard with copy space</a:t>
            </a:r>
            <a:endParaRPr/>
          </a:p>
          <a:p>
            <a:pPr indent="0" lvl="0" marL="0" rtl="0" algn="l">
              <a:spcBef>
                <a:spcPts val="0"/>
              </a:spcBef>
              <a:spcAft>
                <a:spcPts val="0"/>
              </a:spcAft>
              <a:buNone/>
            </a:pPr>
            <a:r>
              <a:rPr b="1" lang="en"/>
              <a:t>Icons</a:t>
            </a:r>
            <a:endParaRPr b="1"/>
          </a:p>
          <a:p>
            <a:pPr indent="-304800" lvl="0" marL="457200" rtl="0" algn="l">
              <a:spcBef>
                <a:spcPts val="0"/>
              </a:spcBef>
              <a:spcAft>
                <a:spcPts val="0"/>
              </a:spcAft>
              <a:buSzPts val="1200"/>
              <a:buChar char="●"/>
            </a:pPr>
            <a:r>
              <a:rPr lang="en" u="sng">
                <a:solidFill>
                  <a:schemeClr val="hlink"/>
                </a:solidFill>
                <a:hlinkClick r:id="rId8"/>
              </a:rPr>
              <a:t>Filled Icon Pack: Marketing</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3" name="Shape 1003"/>
        <p:cNvGrpSpPr/>
        <p:nvPr/>
      </p:nvGrpSpPr>
      <p:grpSpPr>
        <a:xfrm>
          <a:off x="0" y="0"/>
          <a:ext cx="0" cy="0"/>
          <a:chOff x="0" y="0"/>
          <a:chExt cx="0" cy="0"/>
        </a:xfrm>
      </p:grpSpPr>
      <p:sp>
        <p:nvSpPr>
          <p:cNvPr id="1004" name="Google Shape;1004;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005" name="Google Shape;1005;p50"/>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9" name="Shape 1009"/>
        <p:cNvGrpSpPr/>
        <p:nvPr/>
      </p:nvGrpSpPr>
      <p:grpSpPr>
        <a:xfrm>
          <a:off x="0" y="0"/>
          <a:ext cx="0" cy="0"/>
          <a:chOff x="0" y="0"/>
          <a:chExt cx="0" cy="0"/>
        </a:xfrm>
      </p:grpSpPr>
      <p:sp>
        <p:nvSpPr>
          <p:cNvPr id="1010" name="Google Shape;1010;p51"/>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011" name="Google Shape;1011;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5" name="Shape 1015"/>
        <p:cNvGrpSpPr/>
        <p:nvPr/>
      </p:nvGrpSpPr>
      <p:grpSpPr>
        <a:xfrm>
          <a:off x="0" y="0"/>
          <a:ext cx="0" cy="0"/>
          <a:chOff x="0" y="0"/>
          <a:chExt cx="0" cy="0"/>
        </a:xfrm>
      </p:grpSpPr>
      <p:sp>
        <p:nvSpPr>
          <p:cNvPr id="1016" name="Google Shape;1016;p52"/>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Syne</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https://fonts.google.com/specimen/Syne</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Asap</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https://fonts.google.com/specimen/Asap</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017" name="Google Shape;1017;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018" name="Google Shape;1018;p52"/>
          <p:cNvSpPr/>
          <p:nvPr/>
        </p:nvSpPr>
        <p:spPr>
          <a:xfrm>
            <a:off x="3114475" y="2905221"/>
            <a:ext cx="791400" cy="754200"/>
          </a:xfrm>
          <a:prstGeom prst="roundRect">
            <a:avLst>
              <a:gd fmla="val 16667" name="adj"/>
            </a:avLst>
          </a:prstGeom>
          <a:solidFill>
            <a:srgbClr val="FFDCF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2"/>
          <p:cNvSpPr/>
          <p:nvPr/>
        </p:nvSpPr>
        <p:spPr>
          <a:xfrm>
            <a:off x="4176295" y="2905221"/>
            <a:ext cx="791400" cy="754200"/>
          </a:xfrm>
          <a:prstGeom prst="roundRect">
            <a:avLst>
              <a:gd fmla="val 16667" name="adj"/>
            </a:avLst>
          </a:prstGeom>
          <a:solidFill>
            <a:srgbClr val="31365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2"/>
          <p:cNvSpPr/>
          <p:nvPr/>
        </p:nvSpPr>
        <p:spPr>
          <a:xfrm>
            <a:off x="5238114" y="2905221"/>
            <a:ext cx="791400" cy="754200"/>
          </a:xfrm>
          <a:prstGeom prst="roundRect">
            <a:avLst>
              <a:gd fmla="val 16667" name="adj"/>
            </a:avLst>
          </a:prstGeom>
          <a:solidFill>
            <a:srgbClr val="60606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2"/>
          <p:cNvSpPr txBox="1"/>
          <p:nvPr/>
        </p:nvSpPr>
        <p:spPr>
          <a:xfrm>
            <a:off x="3114475" y="30622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#ffdcf6</a:t>
            </a:r>
            <a:endParaRPr sz="1000">
              <a:solidFill>
                <a:schemeClr val="dk1"/>
              </a:solidFill>
            </a:endParaRPr>
          </a:p>
        </p:txBody>
      </p:sp>
      <p:sp>
        <p:nvSpPr>
          <p:cNvPr id="1022" name="Google Shape;1022;p52"/>
          <p:cNvSpPr txBox="1"/>
          <p:nvPr/>
        </p:nvSpPr>
        <p:spPr>
          <a:xfrm>
            <a:off x="4176300" y="30622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#313650</a:t>
            </a:r>
            <a:endParaRPr sz="1000">
              <a:solidFill>
                <a:srgbClr val="FFFFFF"/>
              </a:solidFill>
            </a:endParaRPr>
          </a:p>
        </p:txBody>
      </p:sp>
      <p:sp>
        <p:nvSpPr>
          <p:cNvPr id="1023" name="Google Shape;1023;p52"/>
          <p:cNvSpPr txBox="1"/>
          <p:nvPr/>
        </p:nvSpPr>
        <p:spPr>
          <a:xfrm>
            <a:off x="5238125" y="30622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#606060</a:t>
            </a:r>
            <a:endParaRPr sz="1000">
              <a:solidFill>
                <a:srgbClr val="FFFFFF"/>
              </a:solidFill>
            </a:endParaRPr>
          </a:p>
        </p:txBody>
      </p:sp>
      <p:sp>
        <p:nvSpPr>
          <p:cNvPr id="1024" name="Google Shape;1024;p52"/>
          <p:cNvSpPr/>
          <p:nvPr/>
        </p:nvSpPr>
        <p:spPr>
          <a:xfrm>
            <a:off x="3114475" y="3836321"/>
            <a:ext cx="791400" cy="754200"/>
          </a:xfrm>
          <a:prstGeom prst="roundRect">
            <a:avLst>
              <a:gd fmla="val 16667" name="adj"/>
            </a:avLst>
          </a:prstGeom>
          <a:solidFill>
            <a:srgbClr val="E588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2"/>
          <p:cNvSpPr txBox="1"/>
          <p:nvPr/>
        </p:nvSpPr>
        <p:spPr>
          <a:xfrm>
            <a:off x="3114475" y="39933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#e58849</a:t>
            </a:r>
            <a:endParaRPr sz="1000">
              <a:solidFill>
                <a:srgbClr val="FFFFFF"/>
              </a:solidFill>
            </a:endParaRPr>
          </a:p>
        </p:txBody>
      </p:sp>
      <p:sp>
        <p:nvSpPr>
          <p:cNvPr id="1026" name="Google Shape;1026;p52"/>
          <p:cNvSpPr/>
          <p:nvPr/>
        </p:nvSpPr>
        <p:spPr>
          <a:xfrm>
            <a:off x="5238125" y="3836321"/>
            <a:ext cx="791400" cy="754200"/>
          </a:xfrm>
          <a:prstGeom prst="roundRect">
            <a:avLst>
              <a:gd fmla="val 16667" name="adj"/>
            </a:avLst>
          </a:prstGeom>
          <a:solidFill>
            <a:srgbClr val="FC538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2"/>
          <p:cNvSpPr txBox="1"/>
          <p:nvPr/>
        </p:nvSpPr>
        <p:spPr>
          <a:xfrm>
            <a:off x="5238125" y="39933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#fc5386</a:t>
            </a:r>
            <a:endParaRPr sz="1000">
              <a:solidFill>
                <a:srgbClr val="FFFFFF"/>
              </a:solidFill>
            </a:endParaRPr>
          </a:p>
        </p:txBody>
      </p:sp>
      <p:sp>
        <p:nvSpPr>
          <p:cNvPr id="1028" name="Google Shape;1028;p52"/>
          <p:cNvSpPr/>
          <p:nvPr/>
        </p:nvSpPr>
        <p:spPr>
          <a:xfrm>
            <a:off x="4176300" y="3836321"/>
            <a:ext cx="791400" cy="754200"/>
          </a:xfrm>
          <a:prstGeom prst="roundRect">
            <a:avLst>
              <a:gd fmla="val 16667" name="adj"/>
            </a:avLst>
          </a:prstGeom>
          <a:solidFill>
            <a:srgbClr val="6CCB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2"/>
          <p:cNvSpPr txBox="1"/>
          <p:nvPr/>
        </p:nvSpPr>
        <p:spPr>
          <a:xfrm>
            <a:off x="4176300" y="3993371"/>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#6ccbfa</a:t>
            </a:r>
            <a:endParaRPr sz="10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33" name="Shape 1033"/>
        <p:cNvGrpSpPr/>
        <p:nvPr/>
      </p:nvGrpSpPr>
      <p:grpSpPr>
        <a:xfrm>
          <a:off x="0" y="0"/>
          <a:ext cx="0" cy="0"/>
          <a:chOff x="0" y="0"/>
          <a:chExt cx="0" cy="0"/>
        </a:xfrm>
      </p:grpSpPr>
      <p:sp>
        <p:nvSpPr>
          <p:cNvPr id="1034" name="Google Shape;1034;p53"/>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035" name="Google Shape;1035;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036" name="Google Shape;1036;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37" name="Google Shape;1037;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038" name="Google Shape;1038;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039" name="Google Shape;1039;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040" name="Google Shape;1040;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041" name="Google Shape;1041;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42" name="Google Shape;1042;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43" name="Google Shape;1043;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44" name="Google Shape;1044;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45" name="Google Shape;1045;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9" name="Shape 1049"/>
        <p:cNvGrpSpPr/>
        <p:nvPr/>
      </p:nvGrpSpPr>
      <p:grpSpPr>
        <a:xfrm>
          <a:off x="0" y="0"/>
          <a:ext cx="0" cy="0"/>
          <a:chOff x="0" y="0"/>
          <a:chExt cx="0" cy="0"/>
        </a:xfrm>
      </p:grpSpPr>
      <p:grpSp>
        <p:nvGrpSpPr>
          <p:cNvPr id="1050" name="Google Shape;1050;p54"/>
          <p:cNvGrpSpPr/>
          <p:nvPr/>
        </p:nvGrpSpPr>
        <p:grpSpPr>
          <a:xfrm>
            <a:off x="5048544" y="3019584"/>
            <a:ext cx="442841" cy="514271"/>
            <a:chOff x="4727025" y="1332775"/>
            <a:chExt cx="59900" cy="69625"/>
          </a:xfrm>
        </p:grpSpPr>
        <p:sp>
          <p:nvSpPr>
            <p:cNvPr id="1051" name="Google Shape;1051;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54"/>
          <p:cNvGrpSpPr/>
          <p:nvPr/>
        </p:nvGrpSpPr>
        <p:grpSpPr>
          <a:xfrm>
            <a:off x="5723860" y="2267072"/>
            <a:ext cx="500909" cy="500899"/>
            <a:chOff x="4820425" y="1329900"/>
            <a:chExt cx="70175" cy="70350"/>
          </a:xfrm>
        </p:grpSpPr>
        <p:sp>
          <p:nvSpPr>
            <p:cNvPr id="1054" name="Google Shape;1054;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54"/>
          <p:cNvGrpSpPr/>
          <p:nvPr/>
        </p:nvGrpSpPr>
        <p:grpSpPr>
          <a:xfrm>
            <a:off x="6376484" y="2278862"/>
            <a:ext cx="538135" cy="493119"/>
            <a:chOff x="4903200" y="1331525"/>
            <a:chExt cx="73575" cy="67425"/>
          </a:xfrm>
        </p:grpSpPr>
        <p:sp>
          <p:nvSpPr>
            <p:cNvPr id="1059" name="Google Shape;1059;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60" name="Google Shape;1060;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54"/>
          <p:cNvGrpSpPr/>
          <p:nvPr/>
        </p:nvGrpSpPr>
        <p:grpSpPr>
          <a:xfrm>
            <a:off x="5636435" y="3020840"/>
            <a:ext cx="544563" cy="511895"/>
            <a:chOff x="4815575" y="1416800"/>
            <a:chExt cx="73750" cy="71400"/>
          </a:xfrm>
        </p:grpSpPr>
        <p:sp>
          <p:nvSpPr>
            <p:cNvPr id="1062" name="Google Shape;1062;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54"/>
          <p:cNvGrpSpPr/>
          <p:nvPr/>
        </p:nvGrpSpPr>
        <p:grpSpPr>
          <a:xfrm>
            <a:off x="6333060" y="3020546"/>
            <a:ext cx="602914" cy="512477"/>
            <a:chOff x="4902475" y="1418875"/>
            <a:chExt cx="74500" cy="63775"/>
          </a:xfrm>
        </p:grpSpPr>
        <p:sp>
          <p:nvSpPr>
            <p:cNvPr id="1066" name="Google Shape;1066;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54"/>
          <p:cNvGrpSpPr/>
          <p:nvPr/>
        </p:nvGrpSpPr>
        <p:grpSpPr>
          <a:xfrm>
            <a:off x="5748932" y="3759785"/>
            <a:ext cx="515391" cy="525699"/>
            <a:chOff x="4818100" y="1507675"/>
            <a:chExt cx="71225" cy="71625"/>
          </a:xfrm>
        </p:grpSpPr>
        <p:sp>
          <p:nvSpPr>
            <p:cNvPr id="1069" name="Google Shape;1069;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54"/>
          <p:cNvGrpSpPr/>
          <p:nvPr/>
        </p:nvGrpSpPr>
        <p:grpSpPr>
          <a:xfrm>
            <a:off x="5087034" y="3781317"/>
            <a:ext cx="522956" cy="489869"/>
            <a:chOff x="4721450" y="1509475"/>
            <a:chExt cx="79350" cy="74325"/>
          </a:xfrm>
        </p:grpSpPr>
        <p:sp>
          <p:nvSpPr>
            <p:cNvPr id="1074" name="Google Shape;1074;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54"/>
          <p:cNvGrpSpPr/>
          <p:nvPr/>
        </p:nvGrpSpPr>
        <p:grpSpPr>
          <a:xfrm>
            <a:off x="6410277" y="3761069"/>
            <a:ext cx="525704" cy="535436"/>
            <a:chOff x="4906800" y="1507500"/>
            <a:chExt cx="70350" cy="71075"/>
          </a:xfrm>
        </p:grpSpPr>
        <p:sp>
          <p:nvSpPr>
            <p:cNvPr id="1079" name="Google Shape;1079;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54"/>
          <p:cNvGrpSpPr/>
          <p:nvPr/>
        </p:nvGrpSpPr>
        <p:grpSpPr>
          <a:xfrm>
            <a:off x="4443099" y="2267050"/>
            <a:ext cx="508054" cy="508095"/>
            <a:chOff x="3736598" y="2170606"/>
            <a:chExt cx="404889" cy="404889"/>
          </a:xfrm>
        </p:grpSpPr>
        <p:sp>
          <p:nvSpPr>
            <p:cNvPr id="1085" name="Google Shape;1085;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54"/>
          <p:cNvGrpSpPr/>
          <p:nvPr/>
        </p:nvGrpSpPr>
        <p:grpSpPr>
          <a:xfrm>
            <a:off x="3731139" y="2267145"/>
            <a:ext cx="575790" cy="507904"/>
            <a:chOff x="3161917" y="2170682"/>
            <a:chExt cx="458870" cy="404737"/>
          </a:xfrm>
        </p:grpSpPr>
        <p:sp>
          <p:nvSpPr>
            <p:cNvPr id="1090" name="Google Shape;1090;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91" name="Google Shape;1091;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54"/>
          <p:cNvGrpSpPr/>
          <p:nvPr/>
        </p:nvGrpSpPr>
        <p:grpSpPr>
          <a:xfrm>
            <a:off x="3758669" y="3027517"/>
            <a:ext cx="520730" cy="498567"/>
            <a:chOff x="3179914" y="2889488"/>
            <a:chExt cx="422876" cy="404911"/>
          </a:xfrm>
        </p:grpSpPr>
        <p:sp>
          <p:nvSpPr>
            <p:cNvPr id="1094" name="Google Shape;1094;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54"/>
          <p:cNvGrpSpPr/>
          <p:nvPr/>
        </p:nvGrpSpPr>
        <p:grpSpPr>
          <a:xfrm>
            <a:off x="4387349" y="3027477"/>
            <a:ext cx="516145" cy="498648"/>
            <a:chOff x="3729467" y="2889422"/>
            <a:chExt cx="419153" cy="404977"/>
          </a:xfrm>
        </p:grpSpPr>
        <p:sp>
          <p:nvSpPr>
            <p:cNvPr id="1101" name="Google Shape;1101;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 name="Google Shape;1108;p5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 name="Google Shape;1112;p54"/>
          <p:cNvGrpSpPr/>
          <p:nvPr/>
        </p:nvGrpSpPr>
        <p:grpSpPr>
          <a:xfrm>
            <a:off x="7107677" y="2474362"/>
            <a:ext cx="166473" cy="141497"/>
            <a:chOff x="4660325" y="1866850"/>
            <a:chExt cx="68350" cy="58100"/>
          </a:xfrm>
        </p:grpSpPr>
        <p:sp>
          <p:nvSpPr>
            <p:cNvPr id="1113" name="Google Shape;1113;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54"/>
          <p:cNvGrpSpPr/>
          <p:nvPr/>
        </p:nvGrpSpPr>
        <p:grpSpPr>
          <a:xfrm>
            <a:off x="7417022" y="2500086"/>
            <a:ext cx="162515" cy="90049"/>
            <a:chOff x="4791775" y="1877500"/>
            <a:chExt cx="66725" cy="36975"/>
          </a:xfrm>
        </p:grpSpPr>
        <p:sp>
          <p:nvSpPr>
            <p:cNvPr id="1116" name="Google Shape;1116;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54"/>
          <p:cNvGrpSpPr/>
          <p:nvPr/>
        </p:nvGrpSpPr>
        <p:grpSpPr>
          <a:xfrm>
            <a:off x="7738734" y="2500086"/>
            <a:ext cx="144979" cy="90049"/>
            <a:chOff x="4923925" y="1877500"/>
            <a:chExt cx="59525" cy="36975"/>
          </a:xfrm>
        </p:grpSpPr>
        <p:sp>
          <p:nvSpPr>
            <p:cNvPr id="1119" name="Google Shape;1119;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54"/>
          <p:cNvGrpSpPr/>
          <p:nvPr/>
        </p:nvGrpSpPr>
        <p:grpSpPr>
          <a:xfrm>
            <a:off x="8033226" y="2482277"/>
            <a:ext cx="141447" cy="125667"/>
            <a:chOff x="5058450" y="1870100"/>
            <a:chExt cx="58075" cy="51600"/>
          </a:xfrm>
        </p:grpSpPr>
        <p:sp>
          <p:nvSpPr>
            <p:cNvPr id="1122" name="Google Shape;1122;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54"/>
          <p:cNvGrpSpPr/>
          <p:nvPr/>
        </p:nvGrpSpPr>
        <p:grpSpPr>
          <a:xfrm>
            <a:off x="7447741" y="2904685"/>
            <a:ext cx="101077" cy="107645"/>
            <a:chOff x="4811425" y="2065025"/>
            <a:chExt cx="41500" cy="44200"/>
          </a:xfrm>
        </p:grpSpPr>
        <p:sp>
          <p:nvSpPr>
            <p:cNvPr id="1125" name="Google Shape;1125;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54"/>
          <p:cNvGrpSpPr/>
          <p:nvPr/>
        </p:nvGrpSpPr>
        <p:grpSpPr>
          <a:xfrm>
            <a:off x="7740178" y="2904898"/>
            <a:ext cx="120867" cy="107218"/>
            <a:chOff x="4929875" y="2065025"/>
            <a:chExt cx="49625" cy="44025"/>
          </a:xfrm>
        </p:grpSpPr>
        <p:sp>
          <p:nvSpPr>
            <p:cNvPr id="1128" name="Google Shape;1128;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54"/>
          <p:cNvGrpSpPr/>
          <p:nvPr/>
        </p:nvGrpSpPr>
        <p:grpSpPr>
          <a:xfrm>
            <a:off x="8068847" y="2907912"/>
            <a:ext cx="70206" cy="101191"/>
            <a:chOff x="5083925" y="2066350"/>
            <a:chExt cx="28825" cy="41550"/>
          </a:xfrm>
        </p:grpSpPr>
        <p:sp>
          <p:nvSpPr>
            <p:cNvPr id="1131" name="Google Shape;1131;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54"/>
          <p:cNvGrpSpPr/>
          <p:nvPr/>
        </p:nvGrpSpPr>
        <p:grpSpPr>
          <a:xfrm>
            <a:off x="7100401" y="2923559"/>
            <a:ext cx="181026" cy="69896"/>
            <a:chOff x="4659775" y="2072775"/>
            <a:chExt cx="74325" cy="28700"/>
          </a:xfrm>
        </p:grpSpPr>
        <p:sp>
          <p:nvSpPr>
            <p:cNvPr id="1134" name="Google Shape;1134;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54"/>
          <p:cNvGrpSpPr/>
          <p:nvPr/>
        </p:nvGrpSpPr>
        <p:grpSpPr>
          <a:xfrm>
            <a:off x="8020257" y="2714124"/>
            <a:ext cx="167387" cy="89197"/>
            <a:chOff x="4662475" y="1976500"/>
            <a:chExt cx="68725" cy="36625"/>
          </a:xfrm>
        </p:grpSpPr>
        <p:sp>
          <p:nvSpPr>
            <p:cNvPr id="1138" name="Google Shape;1138;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54"/>
          <p:cNvGrpSpPr/>
          <p:nvPr/>
        </p:nvGrpSpPr>
        <p:grpSpPr>
          <a:xfrm>
            <a:off x="7717162" y="2717564"/>
            <a:ext cx="166899" cy="82317"/>
            <a:chOff x="4920150" y="1977875"/>
            <a:chExt cx="68525" cy="33800"/>
          </a:xfrm>
        </p:grpSpPr>
        <p:sp>
          <p:nvSpPr>
            <p:cNvPr id="1142" name="Google Shape;1142;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54"/>
          <p:cNvGrpSpPr/>
          <p:nvPr/>
        </p:nvGrpSpPr>
        <p:grpSpPr>
          <a:xfrm>
            <a:off x="7128319" y="3121482"/>
            <a:ext cx="125190" cy="127858"/>
            <a:chOff x="4676550" y="2160575"/>
            <a:chExt cx="51400" cy="52500"/>
          </a:xfrm>
        </p:grpSpPr>
        <p:sp>
          <p:nvSpPr>
            <p:cNvPr id="1146" name="Google Shape;1146;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54"/>
          <p:cNvGrpSpPr/>
          <p:nvPr/>
        </p:nvGrpSpPr>
        <p:grpSpPr>
          <a:xfrm>
            <a:off x="7425577" y="3128514"/>
            <a:ext cx="145405" cy="113794"/>
            <a:chOff x="4768325" y="2163475"/>
            <a:chExt cx="59700" cy="46725"/>
          </a:xfrm>
        </p:grpSpPr>
        <p:sp>
          <p:nvSpPr>
            <p:cNvPr id="1150" name="Google Shape;1150;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 name="Google Shape;1152;p5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 name="Google Shape;1158;p54"/>
          <p:cNvGrpSpPr/>
          <p:nvPr/>
        </p:nvGrpSpPr>
        <p:grpSpPr>
          <a:xfrm>
            <a:off x="7441895" y="3383608"/>
            <a:ext cx="112768" cy="106853"/>
            <a:chOff x="4768575" y="2253950"/>
            <a:chExt cx="46300" cy="43875"/>
          </a:xfrm>
        </p:grpSpPr>
        <p:sp>
          <p:nvSpPr>
            <p:cNvPr id="1159" name="Google Shape;1159;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54"/>
          <p:cNvGrpSpPr/>
          <p:nvPr/>
        </p:nvGrpSpPr>
        <p:grpSpPr>
          <a:xfrm>
            <a:off x="7741518" y="3872634"/>
            <a:ext cx="118187" cy="146246"/>
            <a:chOff x="4960900" y="2433225"/>
            <a:chExt cx="48525" cy="60050"/>
          </a:xfrm>
        </p:grpSpPr>
        <p:sp>
          <p:nvSpPr>
            <p:cNvPr id="1162" name="Google Shape;1162;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54"/>
          <p:cNvGrpSpPr/>
          <p:nvPr/>
        </p:nvGrpSpPr>
        <p:grpSpPr>
          <a:xfrm>
            <a:off x="7430083" y="4136695"/>
            <a:ext cx="136394" cy="143810"/>
            <a:chOff x="4854075" y="2527625"/>
            <a:chExt cx="56000" cy="59050"/>
          </a:xfrm>
        </p:grpSpPr>
        <p:sp>
          <p:nvSpPr>
            <p:cNvPr id="1165" name="Google Shape;1165;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 name="Google Shape;1167;p5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 name="Google Shape;1170;p54"/>
          <p:cNvGrpSpPr/>
          <p:nvPr/>
        </p:nvGrpSpPr>
        <p:grpSpPr>
          <a:xfrm>
            <a:off x="8054294" y="3600439"/>
            <a:ext cx="99312" cy="160797"/>
            <a:chOff x="5059700" y="2334775"/>
            <a:chExt cx="40775" cy="66025"/>
          </a:xfrm>
        </p:grpSpPr>
        <p:sp>
          <p:nvSpPr>
            <p:cNvPr id="1171" name="Google Shape;1171;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54"/>
          <p:cNvGrpSpPr/>
          <p:nvPr/>
        </p:nvGrpSpPr>
        <p:grpSpPr>
          <a:xfrm>
            <a:off x="8011458" y="3865571"/>
            <a:ext cx="184984" cy="160371"/>
            <a:chOff x="5037700" y="2430325"/>
            <a:chExt cx="75950" cy="65850"/>
          </a:xfrm>
        </p:grpSpPr>
        <p:sp>
          <p:nvSpPr>
            <p:cNvPr id="1181" name="Google Shape;1181;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54"/>
          <p:cNvGrpSpPr/>
          <p:nvPr/>
        </p:nvGrpSpPr>
        <p:grpSpPr>
          <a:xfrm>
            <a:off x="7430964" y="3632023"/>
            <a:ext cx="173014" cy="97629"/>
            <a:chOff x="4756975" y="2341800"/>
            <a:chExt cx="91975" cy="51925"/>
          </a:xfrm>
        </p:grpSpPr>
        <p:sp>
          <p:nvSpPr>
            <p:cNvPr id="1184" name="Google Shape;1184;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54"/>
          <p:cNvGrpSpPr/>
          <p:nvPr/>
        </p:nvGrpSpPr>
        <p:grpSpPr>
          <a:xfrm>
            <a:off x="7697901" y="4120720"/>
            <a:ext cx="212497" cy="175761"/>
            <a:chOff x="4943575" y="2516350"/>
            <a:chExt cx="98675" cy="81700"/>
          </a:xfrm>
        </p:grpSpPr>
        <p:sp>
          <p:nvSpPr>
            <p:cNvPr id="1205" name="Google Shape;1205;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54"/>
          <p:cNvGrpSpPr/>
          <p:nvPr/>
        </p:nvGrpSpPr>
        <p:grpSpPr>
          <a:xfrm>
            <a:off x="1955962" y="3346963"/>
            <a:ext cx="965351" cy="134611"/>
            <a:chOff x="4411970" y="2962952"/>
            <a:chExt cx="706544" cy="104212"/>
          </a:xfrm>
        </p:grpSpPr>
        <p:sp>
          <p:nvSpPr>
            <p:cNvPr id="1284" name="Google Shape;1284;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54"/>
          <p:cNvGrpSpPr/>
          <p:nvPr/>
        </p:nvGrpSpPr>
        <p:grpSpPr>
          <a:xfrm>
            <a:off x="1955962" y="2935877"/>
            <a:ext cx="960158" cy="289172"/>
            <a:chOff x="4411970" y="2726085"/>
            <a:chExt cx="643107" cy="193659"/>
          </a:xfrm>
        </p:grpSpPr>
        <p:sp>
          <p:nvSpPr>
            <p:cNvPr id="1289" name="Google Shape;1289;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54"/>
          <p:cNvGrpSpPr/>
          <p:nvPr/>
        </p:nvGrpSpPr>
        <p:grpSpPr>
          <a:xfrm>
            <a:off x="958854" y="3201987"/>
            <a:ext cx="833173" cy="259209"/>
            <a:chOff x="4411970" y="4340222"/>
            <a:chExt cx="779467" cy="242683"/>
          </a:xfrm>
        </p:grpSpPr>
        <p:sp>
          <p:nvSpPr>
            <p:cNvPr id="1293" name="Google Shape;1293;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 name="Google Shape;1296;p54"/>
          <p:cNvGrpSpPr/>
          <p:nvPr/>
        </p:nvGrpSpPr>
        <p:grpSpPr>
          <a:xfrm>
            <a:off x="1955962" y="2597733"/>
            <a:ext cx="965160" cy="216230"/>
            <a:chOff x="4411970" y="2468674"/>
            <a:chExt cx="747317" cy="167425"/>
          </a:xfrm>
        </p:grpSpPr>
        <p:sp>
          <p:nvSpPr>
            <p:cNvPr id="1297" name="Google Shape;1297;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54"/>
          <p:cNvGrpSpPr/>
          <p:nvPr/>
        </p:nvGrpSpPr>
        <p:grpSpPr>
          <a:xfrm>
            <a:off x="954709" y="2502450"/>
            <a:ext cx="810451" cy="319148"/>
            <a:chOff x="4411970" y="3686602"/>
            <a:chExt cx="797845" cy="314215"/>
          </a:xfrm>
        </p:grpSpPr>
        <p:sp>
          <p:nvSpPr>
            <p:cNvPr id="1300" name="Google Shape;1300;p5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 name="Google Shape;1305;p5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 name="Google Shape;1306;p54"/>
          <p:cNvGrpSpPr/>
          <p:nvPr/>
        </p:nvGrpSpPr>
        <p:grpSpPr>
          <a:xfrm>
            <a:off x="954806" y="2256974"/>
            <a:ext cx="1970333" cy="208784"/>
            <a:chOff x="6336019" y="3733725"/>
            <a:chExt cx="2566206" cy="351310"/>
          </a:xfrm>
        </p:grpSpPr>
        <p:sp>
          <p:nvSpPr>
            <p:cNvPr id="1307" name="Google Shape;1307;p5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 name="Google Shape;1311;p54"/>
          <p:cNvGrpSpPr/>
          <p:nvPr/>
        </p:nvGrpSpPr>
        <p:grpSpPr>
          <a:xfrm>
            <a:off x="1955962" y="3864529"/>
            <a:ext cx="946551" cy="153200"/>
            <a:chOff x="4404545" y="3301592"/>
            <a:chExt cx="782403" cy="129272"/>
          </a:xfrm>
        </p:grpSpPr>
        <p:sp>
          <p:nvSpPr>
            <p:cNvPr id="1312" name="Google Shape;1312;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54"/>
          <p:cNvGrpSpPr/>
          <p:nvPr/>
        </p:nvGrpSpPr>
        <p:grpSpPr>
          <a:xfrm>
            <a:off x="1955962" y="3603488"/>
            <a:ext cx="962257" cy="139127"/>
            <a:chOff x="4411970" y="3131459"/>
            <a:chExt cx="710520" cy="117397"/>
          </a:xfrm>
        </p:grpSpPr>
        <p:sp>
          <p:nvSpPr>
            <p:cNvPr id="1315" name="Google Shape;1315;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17" name="Google Shape;1317;p5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 name="Google Shape;1318;p54"/>
          <p:cNvGrpSpPr/>
          <p:nvPr/>
        </p:nvGrpSpPr>
        <p:grpSpPr>
          <a:xfrm>
            <a:off x="956107" y="3538282"/>
            <a:ext cx="823838" cy="458988"/>
            <a:chOff x="4411970" y="1801825"/>
            <a:chExt cx="734586" cy="409262"/>
          </a:xfrm>
        </p:grpSpPr>
        <p:sp>
          <p:nvSpPr>
            <p:cNvPr id="1319" name="Google Shape;1319;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54"/>
          <p:cNvGrpSpPr/>
          <p:nvPr/>
        </p:nvGrpSpPr>
        <p:grpSpPr>
          <a:xfrm>
            <a:off x="956107" y="4086708"/>
            <a:ext cx="856348" cy="212039"/>
            <a:chOff x="4411970" y="2233974"/>
            <a:chExt cx="763574" cy="189068"/>
          </a:xfrm>
        </p:grpSpPr>
        <p:sp>
          <p:nvSpPr>
            <p:cNvPr id="1322" name="Google Shape;1322;p5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54"/>
          <p:cNvGrpSpPr/>
          <p:nvPr/>
        </p:nvGrpSpPr>
        <p:grpSpPr>
          <a:xfrm>
            <a:off x="3066303" y="2262044"/>
            <a:ext cx="511602" cy="511602"/>
            <a:chOff x="5681300" y="2527788"/>
            <a:chExt cx="805800" cy="805800"/>
          </a:xfrm>
        </p:grpSpPr>
        <p:sp>
          <p:nvSpPr>
            <p:cNvPr id="1325" name="Google Shape;1325;p5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54"/>
          <p:cNvGrpSpPr/>
          <p:nvPr/>
        </p:nvGrpSpPr>
        <p:grpSpPr>
          <a:xfrm>
            <a:off x="3063497" y="3028627"/>
            <a:ext cx="513021" cy="512935"/>
            <a:chOff x="4049800" y="640400"/>
            <a:chExt cx="858900" cy="858900"/>
          </a:xfrm>
        </p:grpSpPr>
        <p:sp>
          <p:nvSpPr>
            <p:cNvPr id="1328" name="Google Shape;1328;p5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54"/>
          <p:cNvGrpSpPr/>
          <p:nvPr/>
        </p:nvGrpSpPr>
        <p:grpSpPr>
          <a:xfrm>
            <a:off x="2980696" y="3680519"/>
            <a:ext cx="686489" cy="686585"/>
            <a:chOff x="5080188" y="927900"/>
            <a:chExt cx="961200" cy="961200"/>
          </a:xfrm>
        </p:grpSpPr>
        <p:sp>
          <p:nvSpPr>
            <p:cNvPr id="1331" name="Google Shape;1331;p5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54"/>
          <p:cNvGrpSpPr/>
          <p:nvPr/>
        </p:nvGrpSpPr>
        <p:grpSpPr>
          <a:xfrm>
            <a:off x="3763848" y="3773248"/>
            <a:ext cx="510373" cy="510937"/>
            <a:chOff x="7508249" y="1522825"/>
            <a:chExt cx="1326332" cy="1322987"/>
          </a:xfrm>
        </p:grpSpPr>
        <p:sp>
          <p:nvSpPr>
            <p:cNvPr id="1340" name="Google Shape;1340;p5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54"/>
          <p:cNvGrpSpPr/>
          <p:nvPr/>
        </p:nvGrpSpPr>
        <p:grpSpPr>
          <a:xfrm>
            <a:off x="4455441" y="3774653"/>
            <a:ext cx="492652" cy="503348"/>
            <a:chOff x="6039282" y="1042577"/>
            <a:chExt cx="734315" cy="731929"/>
          </a:xfrm>
        </p:grpSpPr>
        <p:sp>
          <p:nvSpPr>
            <p:cNvPr id="1351" name="Google Shape;1351;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54"/>
          <p:cNvGrpSpPr/>
          <p:nvPr/>
        </p:nvGrpSpPr>
        <p:grpSpPr>
          <a:xfrm>
            <a:off x="5095855" y="2270694"/>
            <a:ext cx="483304" cy="504902"/>
            <a:chOff x="1825800" y="1651625"/>
            <a:chExt cx="568125" cy="591775"/>
          </a:xfrm>
        </p:grpSpPr>
        <p:sp>
          <p:nvSpPr>
            <p:cNvPr id="1373" name="Google Shape;1373;p5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 name="Google Shape;1379;p5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384" name="Google Shape;1384;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8" name="Shape 1388"/>
        <p:cNvGrpSpPr/>
        <p:nvPr/>
      </p:nvGrpSpPr>
      <p:grpSpPr>
        <a:xfrm>
          <a:off x="0" y="0"/>
          <a:ext cx="0" cy="0"/>
          <a:chOff x="0" y="0"/>
          <a:chExt cx="0" cy="0"/>
        </a:xfrm>
      </p:grpSpPr>
      <p:grpSp>
        <p:nvGrpSpPr>
          <p:cNvPr id="1389" name="Google Shape;1389;p55"/>
          <p:cNvGrpSpPr/>
          <p:nvPr/>
        </p:nvGrpSpPr>
        <p:grpSpPr>
          <a:xfrm>
            <a:off x="722059" y="955168"/>
            <a:ext cx="2492868" cy="1379876"/>
            <a:chOff x="2654821" y="2311071"/>
            <a:chExt cx="2279715" cy="1262120"/>
          </a:xfrm>
        </p:grpSpPr>
        <p:grpSp>
          <p:nvGrpSpPr>
            <p:cNvPr id="1390" name="Google Shape;1390;p55"/>
            <p:cNvGrpSpPr/>
            <p:nvPr/>
          </p:nvGrpSpPr>
          <p:grpSpPr>
            <a:xfrm>
              <a:off x="4034269" y="2840745"/>
              <a:ext cx="40212" cy="36437"/>
              <a:chOff x="4293400" y="2574725"/>
              <a:chExt cx="84425" cy="80100"/>
            </a:xfrm>
          </p:grpSpPr>
          <p:sp>
            <p:nvSpPr>
              <p:cNvPr id="1391" name="Google Shape;1391;p5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92" name="Google Shape;1392;p5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55"/>
            <p:cNvGrpSpPr/>
            <p:nvPr/>
          </p:nvGrpSpPr>
          <p:grpSpPr>
            <a:xfrm>
              <a:off x="3894606" y="2334874"/>
              <a:ext cx="913198" cy="518984"/>
              <a:chOff x="4000175" y="1462675"/>
              <a:chExt cx="1917275" cy="1140875"/>
            </a:xfrm>
          </p:grpSpPr>
          <p:sp>
            <p:nvSpPr>
              <p:cNvPr id="1394" name="Google Shape;1394;p5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95" name="Google Shape;1395;p55"/>
              <p:cNvGrpSpPr/>
              <p:nvPr/>
            </p:nvGrpSpPr>
            <p:grpSpPr>
              <a:xfrm>
                <a:off x="4000175" y="1462675"/>
                <a:ext cx="1917275" cy="1140875"/>
                <a:chOff x="4000175" y="1462675"/>
                <a:chExt cx="1917275" cy="1140875"/>
              </a:xfrm>
            </p:grpSpPr>
            <p:sp>
              <p:nvSpPr>
                <p:cNvPr id="1396" name="Google Shape;1396;p5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97" name="Google Shape;1397;p5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01" name="Google Shape;1401;p5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2" name="Google Shape;1402;p55"/>
            <p:cNvGrpSpPr/>
            <p:nvPr/>
          </p:nvGrpSpPr>
          <p:grpSpPr>
            <a:xfrm>
              <a:off x="3875768" y="2846704"/>
              <a:ext cx="44796" cy="47366"/>
              <a:chOff x="3960625" y="2587825"/>
              <a:chExt cx="94050" cy="104125"/>
            </a:xfrm>
          </p:grpSpPr>
          <p:sp>
            <p:nvSpPr>
              <p:cNvPr id="1403" name="Google Shape;1403;p5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04" name="Google Shape;1404;p5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55"/>
            <p:cNvGrpSpPr/>
            <p:nvPr/>
          </p:nvGrpSpPr>
          <p:grpSpPr>
            <a:xfrm>
              <a:off x="3782759" y="2807162"/>
              <a:ext cx="82686" cy="85487"/>
              <a:chOff x="3765350" y="2500900"/>
              <a:chExt cx="173600" cy="187925"/>
            </a:xfrm>
          </p:grpSpPr>
          <p:sp>
            <p:nvSpPr>
              <p:cNvPr id="1406" name="Google Shape;1406;p5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07" name="Google Shape;1407;p5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55"/>
            <p:cNvGrpSpPr/>
            <p:nvPr/>
          </p:nvGrpSpPr>
          <p:grpSpPr>
            <a:xfrm>
              <a:off x="3775674" y="2798496"/>
              <a:ext cx="40545" cy="23564"/>
              <a:chOff x="3750475" y="2481850"/>
              <a:chExt cx="85125" cy="51800"/>
            </a:xfrm>
          </p:grpSpPr>
          <p:sp>
            <p:nvSpPr>
              <p:cNvPr id="1413" name="Google Shape;1413;p5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15" name="Google Shape;1415;p55"/>
            <p:cNvGrpSpPr/>
            <p:nvPr/>
          </p:nvGrpSpPr>
          <p:grpSpPr>
            <a:xfrm>
              <a:off x="3716946" y="2776024"/>
              <a:ext cx="81971" cy="76912"/>
              <a:chOff x="3627175" y="2432450"/>
              <a:chExt cx="172100" cy="169075"/>
            </a:xfrm>
          </p:grpSpPr>
          <p:sp>
            <p:nvSpPr>
              <p:cNvPr id="1416" name="Google Shape;1416;p5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18" name="Google Shape;1418;p5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19" name="Google Shape;1419;p55"/>
            <p:cNvGrpSpPr/>
            <p:nvPr/>
          </p:nvGrpSpPr>
          <p:grpSpPr>
            <a:xfrm>
              <a:off x="3685682" y="2845624"/>
              <a:ext cx="29311" cy="45055"/>
              <a:chOff x="3561536" y="2585450"/>
              <a:chExt cx="61539" cy="99045"/>
            </a:xfrm>
          </p:grpSpPr>
          <p:sp>
            <p:nvSpPr>
              <p:cNvPr id="1420" name="Google Shape;1420;p5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22" name="Google Shape;1422;p55"/>
            <p:cNvGrpSpPr/>
            <p:nvPr/>
          </p:nvGrpSpPr>
          <p:grpSpPr>
            <a:xfrm>
              <a:off x="3849905" y="2572252"/>
              <a:ext cx="74339" cy="119559"/>
              <a:chOff x="3906325" y="1984500"/>
              <a:chExt cx="156075" cy="262825"/>
            </a:xfrm>
          </p:grpSpPr>
          <p:sp>
            <p:nvSpPr>
              <p:cNvPr id="1423" name="Google Shape;1423;p5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24" name="Google Shape;1424;p5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55"/>
            <p:cNvGrpSpPr/>
            <p:nvPr/>
          </p:nvGrpSpPr>
          <p:grpSpPr>
            <a:xfrm>
              <a:off x="2654821" y="2414345"/>
              <a:ext cx="667570" cy="558731"/>
              <a:chOff x="1397225" y="1637375"/>
              <a:chExt cx="1401575" cy="1228250"/>
            </a:xfrm>
          </p:grpSpPr>
          <p:sp>
            <p:nvSpPr>
              <p:cNvPr id="1426" name="Google Shape;1426;p5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27" name="Google Shape;1427;p55"/>
              <p:cNvGrpSpPr/>
              <p:nvPr/>
            </p:nvGrpSpPr>
            <p:grpSpPr>
              <a:xfrm>
                <a:off x="1397225" y="1637375"/>
                <a:ext cx="1398775" cy="1228250"/>
                <a:chOff x="1397225" y="1637375"/>
                <a:chExt cx="1398775" cy="1228250"/>
              </a:xfrm>
            </p:grpSpPr>
            <p:sp>
              <p:nvSpPr>
                <p:cNvPr id="1428" name="Google Shape;1428;p5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0" name="Google Shape;1430;p55"/>
            <p:cNvGrpSpPr/>
            <p:nvPr/>
          </p:nvGrpSpPr>
          <p:grpSpPr>
            <a:xfrm>
              <a:off x="3230417" y="3103734"/>
              <a:ext cx="282982" cy="280332"/>
              <a:chOff x="2605700" y="3152850"/>
              <a:chExt cx="594125" cy="616250"/>
            </a:xfrm>
          </p:grpSpPr>
          <p:sp>
            <p:nvSpPr>
              <p:cNvPr id="1431" name="Google Shape;1431;p5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32" name="Google Shape;1432;p5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33" name="Google Shape;1433;p55"/>
            <p:cNvGrpSpPr/>
            <p:nvPr/>
          </p:nvGrpSpPr>
          <p:grpSpPr>
            <a:xfrm>
              <a:off x="3265985" y="3226989"/>
              <a:ext cx="87151" cy="346202"/>
              <a:chOff x="2680375" y="3423800"/>
              <a:chExt cx="182975" cy="761050"/>
            </a:xfrm>
          </p:grpSpPr>
          <p:sp>
            <p:nvSpPr>
              <p:cNvPr id="1434" name="Google Shape;1434;p5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35" name="Google Shape;1435;p5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55"/>
            <p:cNvGrpSpPr/>
            <p:nvPr/>
          </p:nvGrpSpPr>
          <p:grpSpPr>
            <a:xfrm>
              <a:off x="3855466" y="3289811"/>
              <a:ext cx="112514" cy="94210"/>
              <a:chOff x="3918000" y="3561900"/>
              <a:chExt cx="236225" cy="207100"/>
            </a:xfrm>
          </p:grpSpPr>
          <p:sp>
            <p:nvSpPr>
              <p:cNvPr id="1437" name="Google Shape;1437;p5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38" name="Google Shape;1438;p5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 name="Google Shape;1439;p5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42" name="Google Shape;1442;p55"/>
            <p:cNvGrpSpPr/>
            <p:nvPr/>
          </p:nvGrpSpPr>
          <p:grpSpPr>
            <a:xfrm>
              <a:off x="2905224" y="2311071"/>
              <a:ext cx="596721" cy="528992"/>
              <a:chOff x="1922950" y="1410350"/>
              <a:chExt cx="1252825" cy="1162875"/>
            </a:xfrm>
          </p:grpSpPr>
          <p:sp>
            <p:nvSpPr>
              <p:cNvPr id="1443" name="Google Shape;1443;p5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459" name="Google Shape;1459;p5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79" name="Google Shape;1479;p5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80" name="Google Shape;1480;p5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55"/>
            <p:cNvGrpSpPr/>
            <p:nvPr/>
          </p:nvGrpSpPr>
          <p:grpSpPr>
            <a:xfrm>
              <a:off x="3280929" y="3294542"/>
              <a:ext cx="109894" cy="272224"/>
              <a:chOff x="2711750" y="3572300"/>
              <a:chExt cx="230725" cy="598425"/>
            </a:xfrm>
          </p:grpSpPr>
          <p:sp>
            <p:nvSpPr>
              <p:cNvPr id="1482" name="Google Shape;1482;p5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 name="Google Shape;1484;p5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5" name="Google Shape;1485;p55"/>
            <p:cNvGrpSpPr/>
            <p:nvPr/>
          </p:nvGrpSpPr>
          <p:grpSpPr>
            <a:xfrm>
              <a:off x="3790439" y="2408636"/>
              <a:ext cx="73017" cy="75684"/>
              <a:chOff x="3781475" y="1624825"/>
              <a:chExt cx="153300" cy="166375"/>
            </a:xfrm>
          </p:grpSpPr>
          <p:sp>
            <p:nvSpPr>
              <p:cNvPr id="1486" name="Google Shape;1486;p5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0" name="Google Shape;1490;p5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7" name="Google Shape;1497;p55"/>
            <p:cNvGrpSpPr/>
            <p:nvPr/>
          </p:nvGrpSpPr>
          <p:grpSpPr>
            <a:xfrm>
              <a:off x="4403342" y="3107749"/>
              <a:ext cx="316680" cy="101374"/>
              <a:chOff x="5068275" y="3161675"/>
              <a:chExt cx="664875" cy="222850"/>
            </a:xfrm>
          </p:grpSpPr>
          <p:sp>
            <p:nvSpPr>
              <p:cNvPr id="1498" name="Google Shape;1498;p5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 name="Google Shape;1502;p5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55"/>
            <p:cNvGrpSpPr/>
            <p:nvPr/>
          </p:nvGrpSpPr>
          <p:grpSpPr>
            <a:xfrm>
              <a:off x="3697513" y="2707266"/>
              <a:ext cx="59549" cy="79733"/>
              <a:chOff x="3586375" y="2281300"/>
              <a:chExt cx="125025" cy="175275"/>
            </a:xfrm>
          </p:grpSpPr>
          <p:sp>
            <p:nvSpPr>
              <p:cNvPr id="1532" name="Google Shape;1532;p5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4" name="Google Shape;1534;p5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5" name="Google Shape;1535;p55"/>
            <p:cNvGrpSpPr/>
            <p:nvPr/>
          </p:nvGrpSpPr>
          <p:grpSpPr>
            <a:xfrm>
              <a:off x="4513224" y="3221724"/>
              <a:ext cx="274563" cy="280321"/>
              <a:chOff x="5298975" y="3412225"/>
              <a:chExt cx="576450" cy="616225"/>
            </a:xfrm>
          </p:grpSpPr>
          <p:sp>
            <p:nvSpPr>
              <p:cNvPr id="1536" name="Google Shape;1536;p5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37" name="Google Shape;1537;p5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55"/>
            <p:cNvGrpSpPr/>
            <p:nvPr/>
          </p:nvGrpSpPr>
          <p:grpSpPr>
            <a:xfrm>
              <a:off x="4824403" y="3421846"/>
              <a:ext cx="110132" cy="130647"/>
              <a:chOff x="5952300" y="3852150"/>
              <a:chExt cx="231225" cy="287200"/>
            </a:xfrm>
          </p:grpSpPr>
          <p:sp>
            <p:nvSpPr>
              <p:cNvPr id="1539" name="Google Shape;1539;p5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 name="Google Shape;1541;p5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9" name="Google Shape;1549;p55"/>
            <p:cNvGrpSpPr/>
            <p:nvPr/>
          </p:nvGrpSpPr>
          <p:grpSpPr>
            <a:xfrm>
              <a:off x="4295710" y="3079670"/>
              <a:ext cx="14968" cy="27135"/>
              <a:chOff x="4842300" y="3099950"/>
              <a:chExt cx="31425" cy="59650"/>
            </a:xfrm>
          </p:grpSpPr>
          <p:sp>
            <p:nvSpPr>
              <p:cNvPr id="1550" name="Google Shape;1550;p5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4" name="Google Shape;1554;p5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2" name="Google Shape;1562;p55"/>
            <p:cNvGrpSpPr/>
            <p:nvPr/>
          </p:nvGrpSpPr>
          <p:grpSpPr>
            <a:xfrm>
              <a:off x="3831056" y="2816010"/>
              <a:ext cx="37378" cy="27612"/>
              <a:chOff x="3866750" y="2520350"/>
              <a:chExt cx="78475" cy="60700"/>
            </a:xfrm>
          </p:grpSpPr>
          <p:sp>
            <p:nvSpPr>
              <p:cNvPr id="1563" name="Google Shape;1563;p5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7" name="Google Shape;1567;p5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84" name="Google Shape;1584;p5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96" name="Google Shape;1596;p5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9" name="Google Shape;1609;p55"/>
            <p:cNvGrpSpPr/>
            <p:nvPr/>
          </p:nvGrpSpPr>
          <p:grpSpPr>
            <a:xfrm>
              <a:off x="3632736" y="3051591"/>
              <a:ext cx="63288" cy="45217"/>
              <a:chOff x="3450375" y="3038225"/>
              <a:chExt cx="132875" cy="99400"/>
            </a:xfrm>
          </p:grpSpPr>
          <p:sp>
            <p:nvSpPr>
              <p:cNvPr id="1610" name="Google Shape;1610;p5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2" name="Google Shape;1612;p5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21" name="Google Shape;1621;p5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31" name="Google Shape;1631;p5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37" name="Google Shape;1637;p5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 name="Google Shape;1647;p55"/>
          <p:cNvGrpSpPr/>
          <p:nvPr/>
        </p:nvGrpSpPr>
        <p:grpSpPr>
          <a:xfrm>
            <a:off x="719116" y="2850945"/>
            <a:ext cx="2622876" cy="1333540"/>
            <a:chOff x="238125" y="1038125"/>
            <a:chExt cx="7146800" cy="3633625"/>
          </a:xfrm>
        </p:grpSpPr>
        <p:sp>
          <p:nvSpPr>
            <p:cNvPr id="1648" name="Google Shape;1648;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0" name="Google Shape;3220;p55"/>
          <p:cNvGrpSpPr/>
          <p:nvPr/>
        </p:nvGrpSpPr>
        <p:grpSpPr>
          <a:xfrm>
            <a:off x="5834044" y="993055"/>
            <a:ext cx="2590840" cy="1380235"/>
            <a:chOff x="233350" y="949250"/>
            <a:chExt cx="7137300" cy="3802300"/>
          </a:xfrm>
        </p:grpSpPr>
        <p:sp>
          <p:nvSpPr>
            <p:cNvPr id="3221" name="Google Shape;3221;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55"/>
          <p:cNvGrpSpPr/>
          <p:nvPr/>
        </p:nvGrpSpPr>
        <p:grpSpPr>
          <a:xfrm>
            <a:off x="7648473" y="3037828"/>
            <a:ext cx="104231" cy="320340"/>
            <a:chOff x="7564426" y="3224343"/>
            <a:chExt cx="119985" cy="368801"/>
          </a:xfrm>
        </p:grpSpPr>
        <p:sp>
          <p:nvSpPr>
            <p:cNvPr id="3273" name="Google Shape;3273;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5" name="Google Shape;3275;p55"/>
          <p:cNvGrpSpPr/>
          <p:nvPr/>
        </p:nvGrpSpPr>
        <p:grpSpPr>
          <a:xfrm>
            <a:off x="7347962" y="3031929"/>
            <a:ext cx="189489" cy="332132"/>
            <a:chOff x="8370831" y="3202002"/>
            <a:chExt cx="218129" cy="382376"/>
          </a:xfrm>
        </p:grpSpPr>
        <p:sp>
          <p:nvSpPr>
            <p:cNvPr id="3276" name="Google Shape;3276;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8" name="Google Shape;3278;p55"/>
          <p:cNvGrpSpPr/>
          <p:nvPr/>
        </p:nvGrpSpPr>
        <p:grpSpPr>
          <a:xfrm>
            <a:off x="8071351" y="3443061"/>
            <a:ext cx="309429" cy="267000"/>
            <a:chOff x="6742064" y="3750480"/>
            <a:chExt cx="399315" cy="344560"/>
          </a:xfrm>
        </p:grpSpPr>
        <p:sp>
          <p:nvSpPr>
            <p:cNvPr id="3279" name="Google Shape;3279;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1" name="Google Shape;3281;p55"/>
          <p:cNvGrpSpPr/>
          <p:nvPr/>
        </p:nvGrpSpPr>
        <p:grpSpPr>
          <a:xfrm>
            <a:off x="7610370" y="3794109"/>
            <a:ext cx="180437" cy="281608"/>
            <a:chOff x="7248525" y="3739696"/>
            <a:chExt cx="230531" cy="359790"/>
          </a:xfrm>
        </p:grpSpPr>
        <p:sp>
          <p:nvSpPr>
            <p:cNvPr id="3282" name="Google Shape;3282;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4" name="Google Shape;3284;p55"/>
          <p:cNvGrpSpPr/>
          <p:nvPr/>
        </p:nvGrpSpPr>
        <p:grpSpPr>
          <a:xfrm>
            <a:off x="7856289" y="3437333"/>
            <a:ext cx="162896" cy="278710"/>
            <a:chOff x="7601242" y="3729267"/>
            <a:chExt cx="222566" cy="380803"/>
          </a:xfrm>
        </p:grpSpPr>
        <p:sp>
          <p:nvSpPr>
            <p:cNvPr id="3285" name="Google Shape;3285;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7" name="Google Shape;3287;p55"/>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8" name="Google Shape;3288;p55"/>
          <p:cNvGrpSpPr/>
          <p:nvPr/>
        </p:nvGrpSpPr>
        <p:grpSpPr>
          <a:xfrm>
            <a:off x="7345935" y="3438473"/>
            <a:ext cx="193543" cy="275990"/>
            <a:chOff x="8304647" y="3738687"/>
            <a:chExt cx="225076" cy="320956"/>
          </a:xfrm>
        </p:grpSpPr>
        <p:sp>
          <p:nvSpPr>
            <p:cNvPr id="3289" name="Google Shape;3289;p5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55"/>
          <p:cNvGrpSpPr/>
          <p:nvPr/>
        </p:nvGrpSpPr>
        <p:grpSpPr>
          <a:xfrm>
            <a:off x="7618427" y="3438473"/>
            <a:ext cx="178492" cy="275990"/>
            <a:chOff x="8615101" y="3738687"/>
            <a:chExt cx="207573" cy="320956"/>
          </a:xfrm>
        </p:grpSpPr>
        <p:sp>
          <p:nvSpPr>
            <p:cNvPr id="3293" name="Google Shape;3293;p5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6" name="Google Shape;3296;p55"/>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7" name="Google Shape;3297;p55"/>
          <p:cNvGrpSpPr/>
          <p:nvPr/>
        </p:nvGrpSpPr>
        <p:grpSpPr>
          <a:xfrm>
            <a:off x="6013132" y="3559961"/>
            <a:ext cx="557671" cy="511283"/>
            <a:chOff x="6015419" y="3716859"/>
            <a:chExt cx="557671" cy="511283"/>
          </a:xfrm>
        </p:grpSpPr>
        <p:sp>
          <p:nvSpPr>
            <p:cNvPr id="3298" name="Google Shape;3298;p5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9" name="Google Shape;3299;p55"/>
            <p:cNvGrpSpPr/>
            <p:nvPr/>
          </p:nvGrpSpPr>
          <p:grpSpPr>
            <a:xfrm>
              <a:off x="6036094" y="3716980"/>
              <a:ext cx="529860" cy="510468"/>
              <a:chOff x="6036094" y="3716980"/>
              <a:chExt cx="529860" cy="510468"/>
            </a:xfrm>
          </p:grpSpPr>
          <p:sp>
            <p:nvSpPr>
              <p:cNvPr id="3300" name="Google Shape;3300;p5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10" name="Google Shape;3310;p55"/>
          <p:cNvGrpSpPr/>
          <p:nvPr/>
        </p:nvGrpSpPr>
        <p:grpSpPr>
          <a:xfrm>
            <a:off x="6642017" y="2916730"/>
            <a:ext cx="576302" cy="511871"/>
            <a:chOff x="6644304" y="3073628"/>
            <a:chExt cx="576302" cy="511871"/>
          </a:xfrm>
        </p:grpSpPr>
        <p:sp>
          <p:nvSpPr>
            <p:cNvPr id="3311" name="Google Shape;3311;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2" name="Google Shape;3312;p55"/>
            <p:cNvGrpSpPr/>
            <p:nvPr/>
          </p:nvGrpSpPr>
          <p:grpSpPr>
            <a:xfrm>
              <a:off x="6712169" y="3085440"/>
              <a:ext cx="481622" cy="494913"/>
              <a:chOff x="6712169" y="3085440"/>
              <a:chExt cx="481622" cy="494913"/>
            </a:xfrm>
          </p:grpSpPr>
          <p:sp>
            <p:nvSpPr>
              <p:cNvPr id="3313" name="Google Shape;3313;p5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8" name="Google Shape;3318;p5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1" name="Google Shape;3321;p55"/>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2" name="Google Shape;3322;p55"/>
          <p:cNvGrpSpPr/>
          <p:nvPr/>
        </p:nvGrpSpPr>
        <p:grpSpPr>
          <a:xfrm>
            <a:off x="6649868" y="3559725"/>
            <a:ext cx="560631" cy="511352"/>
            <a:chOff x="6652154" y="3716623"/>
            <a:chExt cx="560631" cy="511352"/>
          </a:xfrm>
        </p:grpSpPr>
        <p:sp>
          <p:nvSpPr>
            <p:cNvPr id="3323" name="Google Shape;3323;p5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4" name="Google Shape;3324;p55"/>
            <p:cNvGrpSpPr/>
            <p:nvPr/>
          </p:nvGrpSpPr>
          <p:grpSpPr>
            <a:xfrm>
              <a:off x="6669657" y="3716715"/>
              <a:ext cx="466779" cy="464290"/>
              <a:chOff x="6669657" y="3716715"/>
              <a:chExt cx="466779" cy="464290"/>
            </a:xfrm>
          </p:grpSpPr>
          <p:sp>
            <p:nvSpPr>
              <p:cNvPr id="3325" name="Google Shape;3325;p5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8" name="Google Shape;3338;p55"/>
          <p:cNvGrpSpPr/>
          <p:nvPr/>
        </p:nvGrpSpPr>
        <p:grpSpPr>
          <a:xfrm>
            <a:off x="7843959" y="3841134"/>
            <a:ext cx="187557" cy="187557"/>
            <a:chOff x="8565775" y="671075"/>
            <a:chExt cx="441000" cy="441000"/>
          </a:xfrm>
        </p:grpSpPr>
        <p:sp>
          <p:nvSpPr>
            <p:cNvPr id="3339" name="Google Shape;3339;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1" name="Google Shape;3341;p55"/>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3" name="Google Shape;3343;p55"/>
          <p:cNvGrpSpPr/>
          <p:nvPr/>
        </p:nvGrpSpPr>
        <p:grpSpPr>
          <a:xfrm>
            <a:off x="5997814" y="2919352"/>
            <a:ext cx="587871" cy="512373"/>
            <a:chOff x="6000100" y="3076250"/>
            <a:chExt cx="587871" cy="512373"/>
          </a:xfrm>
        </p:grpSpPr>
        <p:sp>
          <p:nvSpPr>
            <p:cNvPr id="3344" name="Google Shape;3344;p5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5" name="Google Shape;3345;p55"/>
            <p:cNvGrpSpPr/>
            <p:nvPr/>
          </p:nvGrpSpPr>
          <p:grpSpPr>
            <a:xfrm>
              <a:off x="6031360" y="3076713"/>
              <a:ext cx="539107" cy="480965"/>
              <a:chOff x="6031360" y="3076713"/>
              <a:chExt cx="539107" cy="480965"/>
            </a:xfrm>
          </p:grpSpPr>
          <p:sp>
            <p:nvSpPr>
              <p:cNvPr id="3346" name="Google Shape;3346;p5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3" name="Google Shape;3353;p55"/>
          <p:cNvGrpSpPr/>
          <p:nvPr/>
        </p:nvGrpSpPr>
        <p:grpSpPr>
          <a:xfrm>
            <a:off x="3369305" y="938716"/>
            <a:ext cx="2310381" cy="1488888"/>
            <a:chOff x="229225" y="549050"/>
            <a:chExt cx="7161750" cy="4615275"/>
          </a:xfrm>
        </p:grpSpPr>
        <p:sp>
          <p:nvSpPr>
            <p:cNvPr id="3354" name="Google Shape;3354;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1" name="Google Shape;3471;p55"/>
          <p:cNvGrpSpPr/>
          <p:nvPr/>
        </p:nvGrpSpPr>
        <p:grpSpPr>
          <a:xfrm>
            <a:off x="3514723" y="2830563"/>
            <a:ext cx="2310282" cy="1374222"/>
            <a:chOff x="238125" y="732525"/>
            <a:chExt cx="7130500" cy="4241425"/>
          </a:xfrm>
        </p:grpSpPr>
        <p:sp>
          <p:nvSpPr>
            <p:cNvPr id="3472" name="Google Shape;3472;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29"/>
          <p:cNvSpPr txBox="1"/>
          <p:nvPr>
            <p:ph idx="2" type="title"/>
          </p:nvPr>
        </p:nvSpPr>
        <p:spPr>
          <a:xfrm>
            <a:off x="948600" y="1623175"/>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52" name="Google Shape;352;p29"/>
          <p:cNvSpPr txBox="1"/>
          <p:nvPr>
            <p:ph idx="3" type="title"/>
          </p:nvPr>
        </p:nvSpPr>
        <p:spPr>
          <a:xfrm>
            <a:off x="948600" y="2500326"/>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53" name="Google Shape;353;p29"/>
          <p:cNvSpPr txBox="1"/>
          <p:nvPr>
            <p:ph idx="4" type="title"/>
          </p:nvPr>
        </p:nvSpPr>
        <p:spPr>
          <a:xfrm>
            <a:off x="4509973" y="1623175"/>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54" name="Google Shape;354;p29"/>
          <p:cNvSpPr txBox="1"/>
          <p:nvPr>
            <p:ph idx="5" type="title"/>
          </p:nvPr>
        </p:nvSpPr>
        <p:spPr>
          <a:xfrm>
            <a:off x="4509973" y="2500324"/>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355" name="Google Shape;355;p29"/>
          <p:cNvSpPr txBox="1"/>
          <p:nvPr>
            <p:ph idx="6" type="title"/>
          </p:nvPr>
        </p:nvSpPr>
        <p:spPr>
          <a:xfrm>
            <a:off x="4509973" y="3377478"/>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356" name="Google Shape;356;p29"/>
          <p:cNvSpPr txBox="1"/>
          <p:nvPr>
            <p:ph idx="7" type="title"/>
          </p:nvPr>
        </p:nvSpPr>
        <p:spPr>
          <a:xfrm>
            <a:off x="948600" y="3377478"/>
            <a:ext cx="605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57" name="Google Shape;357;p29"/>
          <p:cNvSpPr txBox="1"/>
          <p:nvPr>
            <p:ph idx="1" type="subTitle"/>
          </p:nvPr>
        </p:nvSpPr>
        <p:spPr>
          <a:xfrm>
            <a:off x="1606925" y="1623175"/>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358" name="Google Shape;358;p29"/>
          <p:cNvSpPr txBox="1"/>
          <p:nvPr>
            <p:ph idx="8" type="subTitle"/>
          </p:nvPr>
        </p:nvSpPr>
        <p:spPr>
          <a:xfrm>
            <a:off x="5168503" y="1623175"/>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plan</a:t>
            </a:r>
            <a:endParaRPr/>
          </a:p>
        </p:txBody>
      </p:sp>
      <p:sp>
        <p:nvSpPr>
          <p:cNvPr id="359" name="Google Shape;359;p29"/>
          <p:cNvSpPr txBox="1"/>
          <p:nvPr>
            <p:ph idx="9" type="subTitle"/>
          </p:nvPr>
        </p:nvSpPr>
        <p:spPr>
          <a:xfrm>
            <a:off x="5168475" y="3377476"/>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overview</a:t>
            </a:r>
            <a:endParaRPr/>
          </a:p>
        </p:txBody>
      </p:sp>
      <p:sp>
        <p:nvSpPr>
          <p:cNvPr id="360" name="Google Shape;360;p29"/>
          <p:cNvSpPr txBox="1"/>
          <p:nvPr>
            <p:ph idx="13" type="subTitle"/>
          </p:nvPr>
        </p:nvSpPr>
        <p:spPr>
          <a:xfrm>
            <a:off x="1606925" y="2500323"/>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analysis</a:t>
            </a:r>
            <a:endParaRPr/>
          </a:p>
        </p:txBody>
      </p:sp>
      <p:sp>
        <p:nvSpPr>
          <p:cNvPr id="361" name="Google Shape;361;p29"/>
          <p:cNvSpPr txBox="1"/>
          <p:nvPr>
            <p:ph idx="14" type="subTitle"/>
          </p:nvPr>
        </p:nvSpPr>
        <p:spPr>
          <a:xfrm>
            <a:off x="5168503" y="2500325"/>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362" name="Google Shape;362;p29"/>
          <p:cNvSpPr txBox="1"/>
          <p:nvPr>
            <p:ph idx="15" type="subTitle"/>
          </p:nvPr>
        </p:nvSpPr>
        <p:spPr>
          <a:xfrm>
            <a:off x="1606925" y="3377476"/>
            <a:ext cx="25896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 &amp; strategy</a:t>
            </a:r>
            <a:endParaRPr/>
          </a:p>
        </p:txBody>
      </p:sp>
      <p:sp>
        <p:nvSpPr>
          <p:cNvPr id="363" name="Google Shape;363;p29"/>
          <p:cNvSpPr/>
          <p:nvPr/>
        </p:nvSpPr>
        <p:spPr>
          <a:xfrm rot="2699636">
            <a:off x="8824153" y="1508820"/>
            <a:ext cx="524205" cy="3325180"/>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9" name="Shape 3589"/>
        <p:cNvGrpSpPr/>
        <p:nvPr/>
      </p:nvGrpSpPr>
      <p:grpSpPr>
        <a:xfrm>
          <a:off x="0" y="0"/>
          <a:ext cx="0" cy="0"/>
          <a:chOff x="0" y="0"/>
          <a:chExt cx="0" cy="0"/>
        </a:xfrm>
      </p:grpSpPr>
      <p:grpSp>
        <p:nvGrpSpPr>
          <p:cNvPr id="3590" name="Google Shape;3590;p56"/>
          <p:cNvGrpSpPr/>
          <p:nvPr/>
        </p:nvGrpSpPr>
        <p:grpSpPr>
          <a:xfrm>
            <a:off x="725414" y="969763"/>
            <a:ext cx="2507799" cy="206239"/>
            <a:chOff x="106648" y="895722"/>
            <a:chExt cx="4481413" cy="374300"/>
          </a:xfrm>
        </p:grpSpPr>
        <p:grpSp>
          <p:nvGrpSpPr>
            <p:cNvPr id="3591" name="Google Shape;3591;p56"/>
            <p:cNvGrpSpPr/>
            <p:nvPr/>
          </p:nvGrpSpPr>
          <p:grpSpPr>
            <a:xfrm>
              <a:off x="2233276" y="895722"/>
              <a:ext cx="1082667" cy="223591"/>
              <a:chOff x="4808316" y="2800065"/>
              <a:chExt cx="1999386" cy="412910"/>
            </a:xfrm>
          </p:grpSpPr>
          <p:sp>
            <p:nvSpPr>
              <p:cNvPr id="3592" name="Google Shape;3592;p5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3" name="Google Shape;3593;p56"/>
              <p:cNvGrpSpPr/>
              <p:nvPr/>
            </p:nvGrpSpPr>
            <p:grpSpPr>
              <a:xfrm>
                <a:off x="4808316" y="2800065"/>
                <a:ext cx="92400" cy="411825"/>
                <a:chOff x="845575" y="2563700"/>
                <a:chExt cx="92400" cy="411825"/>
              </a:xfrm>
            </p:grpSpPr>
            <p:cxnSp>
              <p:nvCxnSpPr>
                <p:cNvPr id="3594" name="Google Shape;3594;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5" name="Google Shape;3595;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6" name="Google Shape;3596;p56"/>
            <p:cNvGrpSpPr/>
            <p:nvPr/>
          </p:nvGrpSpPr>
          <p:grpSpPr>
            <a:xfrm>
              <a:off x="106648" y="895722"/>
              <a:ext cx="1088401" cy="223591"/>
              <a:chOff x="881025" y="2800065"/>
              <a:chExt cx="2009975" cy="412910"/>
            </a:xfrm>
          </p:grpSpPr>
          <p:sp>
            <p:nvSpPr>
              <p:cNvPr id="3597" name="Google Shape;3597;p5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8" name="Google Shape;3598;p56"/>
              <p:cNvGrpSpPr/>
              <p:nvPr/>
            </p:nvGrpSpPr>
            <p:grpSpPr>
              <a:xfrm>
                <a:off x="881025" y="2800065"/>
                <a:ext cx="92400" cy="411825"/>
                <a:chOff x="845575" y="2563700"/>
                <a:chExt cx="92400" cy="411825"/>
              </a:xfrm>
            </p:grpSpPr>
            <p:cxnSp>
              <p:nvCxnSpPr>
                <p:cNvPr id="3599" name="Google Shape;3599;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0" name="Google Shape;3600;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1" name="Google Shape;3601;p56"/>
            <p:cNvGrpSpPr/>
            <p:nvPr/>
          </p:nvGrpSpPr>
          <p:grpSpPr>
            <a:xfrm>
              <a:off x="1172346" y="1047018"/>
              <a:ext cx="1083151" cy="223003"/>
              <a:chOff x="2849073" y="3079467"/>
              <a:chExt cx="2000279" cy="411825"/>
            </a:xfrm>
          </p:grpSpPr>
          <p:sp>
            <p:nvSpPr>
              <p:cNvPr id="3602" name="Google Shape;3602;p5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3" name="Google Shape;3603;p56"/>
              <p:cNvGrpSpPr/>
              <p:nvPr/>
            </p:nvGrpSpPr>
            <p:grpSpPr>
              <a:xfrm rot="10800000">
                <a:off x="2849073" y="3079467"/>
                <a:ext cx="92400" cy="411825"/>
                <a:chOff x="2070100" y="2563700"/>
                <a:chExt cx="92400" cy="411825"/>
              </a:xfrm>
            </p:grpSpPr>
            <p:cxnSp>
              <p:nvCxnSpPr>
                <p:cNvPr id="3604" name="Google Shape;3604;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5" name="Google Shape;3605;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6" name="Google Shape;3606;p56"/>
            <p:cNvGrpSpPr/>
            <p:nvPr/>
          </p:nvGrpSpPr>
          <p:grpSpPr>
            <a:xfrm>
              <a:off x="3290132" y="1047018"/>
              <a:ext cx="1297929" cy="223003"/>
              <a:chOff x="6760035" y="3079467"/>
              <a:chExt cx="2396914" cy="411825"/>
            </a:xfrm>
          </p:grpSpPr>
          <p:sp>
            <p:nvSpPr>
              <p:cNvPr id="3607" name="Google Shape;3607;p5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8" name="Google Shape;3608;p56"/>
              <p:cNvGrpSpPr/>
              <p:nvPr/>
            </p:nvGrpSpPr>
            <p:grpSpPr>
              <a:xfrm rot="10800000">
                <a:off x="6760035" y="3079467"/>
                <a:ext cx="92400" cy="411825"/>
                <a:chOff x="2070100" y="2563700"/>
                <a:chExt cx="92400" cy="411825"/>
              </a:xfrm>
            </p:grpSpPr>
            <p:cxnSp>
              <p:nvCxnSpPr>
                <p:cNvPr id="3609" name="Google Shape;3609;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10" name="Google Shape;3610;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11" name="Google Shape;3611;p56"/>
          <p:cNvGrpSpPr/>
          <p:nvPr/>
        </p:nvGrpSpPr>
        <p:grpSpPr>
          <a:xfrm>
            <a:off x="2143176" y="3369134"/>
            <a:ext cx="1086701" cy="799429"/>
            <a:chOff x="2183288" y="3555572"/>
            <a:chExt cx="1136241" cy="835873"/>
          </a:xfrm>
        </p:grpSpPr>
        <p:sp>
          <p:nvSpPr>
            <p:cNvPr id="3612" name="Google Shape;3612;p5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56"/>
            <p:cNvGrpSpPr/>
            <p:nvPr/>
          </p:nvGrpSpPr>
          <p:grpSpPr>
            <a:xfrm>
              <a:off x="2205895" y="3637269"/>
              <a:ext cx="1089848" cy="724993"/>
              <a:chOff x="2205895" y="3637269"/>
              <a:chExt cx="1089848" cy="724993"/>
            </a:xfrm>
          </p:grpSpPr>
          <p:sp>
            <p:nvSpPr>
              <p:cNvPr id="3614" name="Google Shape;3614;p5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5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1" name="Google Shape;3621;p5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22" name="Google Shape;3622;p56"/>
            <p:cNvGrpSpPr/>
            <p:nvPr/>
          </p:nvGrpSpPr>
          <p:grpSpPr>
            <a:xfrm>
              <a:off x="3173850" y="3779426"/>
              <a:ext cx="145679" cy="70048"/>
              <a:chOff x="3173850" y="3779426"/>
              <a:chExt cx="145679" cy="70048"/>
            </a:xfrm>
          </p:grpSpPr>
          <p:cxnSp>
            <p:nvCxnSpPr>
              <p:cNvPr id="3623" name="Google Shape;3623;p5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624" name="Google Shape;3624;p5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56"/>
            <p:cNvGrpSpPr/>
            <p:nvPr/>
          </p:nvGrpSpPr>
          <p:grpSpPr>
            <a:xfrm>
              <a:off x="2183288" y="4139483"/>
              <a:ext cx="145133" cy="70048"/>
              <a:chOff x="2183288" y="4139483"/>
              <a:chExt cx="145133" cy="70048"/>
            </a:xfrm>
          </p:grpSpPr>
          <p:cxnSp>
            <p:nvCxnSpPr>
              <p:cNvPr id="3626" name="Google Shape;3626;p5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627" name="Google Shape;3627;p5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8" name="Google Shape;3628;p5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9" name="Google Shape;3629;p5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30" name="Google Shape;3630;p56"/>
            <p:cNvGrpSpPr/>
            <p:nvPr/>
          </p:nvGrpSpPr>
          <p:grpSpPr>
            <a:xfrm>
              <a:off x="2943836" y="4268886"/>
              <a:ext cx="60717" cy="122559"/>
              <a:chOff x="2943836" y="4268886"/>
              <a:chExt cx="60717" cy="122559"/>
            </a:xfrm>
          </p:grpSpPr>
          <p:sp>
            <p:nvSpPr>
              <p:cNvPr id="3631" name="Google Shape;3631;p5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32" name="Google Shape;3632;p5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633" name="Google Shape;3633;p56"/>
          <p:cNvGrpSpPr/>
          <p:nvPr/>
        </p:nvGrpSpPr>
        <p:grpSpPr>
          <a:xfrm>
            <a:off x="3406121" y="1290134"/>
            <a:ext cx="1675870" cy="758251"/>
            <a:chOff x="3530532" y="1496185"/>
            <a:chExt cx="1562000" cy="706730"/>
          </a:xfrm>
        </p:grpSpPr>
        <p:cxnSp>
          <p:nvCxnSpPr>
            <p:cNvPr id="3634" name="Google Shape;3634;p5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635" name="Google Shape;3635;p56"/>
            <p:cNvGrpSpPr/>
            <p:nvPr/>
          </p:nvGrpSpPr>
          <p:grpSpPr>
            <a:xfrm>
              <a:off x="3530532" y="1496185"/>
              <a:ext cx="323430" cy="463587"/>
              <a:chOff x="3530532" y="1496185"/>
              <a:chExt cx="323430" cy="463587"/>
            </a:xfrm>
          </p:grpSpPr>
          <p:grpSp>
            <p:nvGrpSpPr>
              <p:cNvPr id="3636" name="Google Shape;3636;p56"/>
              <p:cNvGrpSpPr/>
              <p:nvPr/>
            </p:nvGrpSpPr>
            <p:grpSpPr>
              <a:xfrm>
                <a:off x="3567462" y="1496185"/>
                <a:ext cx="286500" cy="361376"/>
                <a:chOff x="3567462" y="1496185"/>
                <a:chExt cx="286500" cy="361376"/>
              </a:xfrm>
            </p:grpSpPr>
            <p:cxnSp>
              <p:nvCxnSpPr>
                <p:cNvPr id="3637" name="Google Shape;3637;p5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38" name="Google Shape;3638;p5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9" name="Google Shape;3639;p5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0" name="Google Shape;3640;p56"/>
            <p:cNvGrpSpPr/>
            <p:nvPr/>
          </p:nvGrpSpPr>
          <p:grpSpPr>
            <a:xfrm>
              <a:off x="3891569" y="1779209"/>
              <a:ext cx="323945" cy="423706"/>
              <a:chOff x="3891569" y="1779209"/>
              <a:chExt cx="323945" cy="423706"/>
            </a:xfrm>
          </p:grpSpPr>
          <p:grpSp>
            <p:nvGrpSpPr>
              <p:cNvPr id="3641" name="Google Shape;3641;p56"/>
              <p:cNvGrpSpPr/>
              <p:nvPr/>
            </p:nvGrpSpPr>
            <p:grpSpPr>
              <a:xfrm>
                <a:off x="3929014" y="1881638"/>
                <a:ext cx="286500" cy="321278"/>
                <a:chOff x="3929014" y="1881638"/>
                <a:chExt cx="286500" cy="321278"/>
              </a:xfrm>
            </p:grpSpPr>
            <p:cxnSp>
              <p:nvCxnSpPr>
                <p:cNvPr id="3642" name="Google Shape;3642;p5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643" name="Google Shape;3643;p5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4" name="Google Shape;3644;p5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5" name="Google Shape;3645;p56"/>
            <p:cNvGrpSpPr/>
            <p:nvPr/>
          </p:nvGrpSpPr>
          <p:grpSpPr>
            <a:xfrm>
              <a:off x="4252606" y="1496185"/>
              <a:ext cx="324721" cy="463587"/>
              <a:chOff x="4252606" y="1496185"/>
              <a:chExt cx="324721" cy="463587"/>
            </a:xfrm>
          </p:grpSpPr>
          <p:grpSp>
            <p:nvGrpSpPr>
              <p:cNvPr id="3646" name="Google Shape;3646;p56"/>
              <p:cNvGrpSpPr/>
              <p:nvPr/>
            </p:nvGrpSpPr>
            <p:grpSpPr>
              <a:xfrm>
                <a:off x="4290828" y="1496185"/>
                <a:ext cx="286500" cy="361376"/>
                <a:chOff x="4290828" y="1496185"/>
                <a:chExt cx="286500" cy="361376"/>
              </a:xfrm>
            </p:grpSpPr>
            <p:cxnSp>
              <p:nvCxnSpPr>
                <p:cNvPr id="3647" name="Google Shape;3647;p5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48" name="Google Shape;3648;p5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9" name="Google Shape;3649;p5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56"/>
            <p:cNvGrpSpPr/>
            <p:nvPr/>
          </p:nvGrpSpPr>
          <p:grpSpPr>
            <a:xfrm>
              <a:off x="4613643" y="1763716"/>
              <a:ext cx="325308" cy="439200"/>
              <a:chOff x="4613643" y="1763716"/>
              <a:chExt cx="325308" cy="439200"/>
            </a:xfrm>
          </p:grpSpPr>
          <p:grpSp>
            <p:nvGrpSpPr>
              <p:cNvPr id="3651" name="Google Shape;3651;p56"/>
              <p:cNvGrpSpPr/>
              <p:nvPr/>
            </p:nvGrpSpPr>
            <p:grpSpPr>
              <a:xfrm>
                <a:off x="4652451" y="1879538"/>
                <a:ext cx="286500" cy="323378"/>
                <a:chOff x="4652451" y="1879538"/>
                <a:chExt cx="286500" cy="323378"/>
              </a:xfrm>
            </p:grpSpPr>
            <p:cxnSp>
              <p:nvCxnSpPr>
                <p:cNvPr id="3652" name="Google Shape;3652;p5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653" name="Google Shape;3653;p5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4" name="Google Shape;3654;p5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5" name="Google Shape;3655;p56"/>
          <p:cNvGrpSpPr/>
          <p:nvPr/>
        </p:nvGrpSpPr>
        <p:grpSpPr>
          <a:xfrm>
            <a:off x="3417981" y="2143759"/>
            <a:ext cx="1652173" cy="391517"/>
            <a:chOff x="3512551" y="2358270"/>
            <a:chExt cx="1597383" cy="378533"/>
          </a:xfrm>
        </p:grpSpPr>
        <p:cxnSp>
          <p:nvCxnSpPr>
            <p:cNvPr id="3656" name="Google Shape;3656;p56"/>
            <p:cNvCxnSpPr>
              <a:stCxn id="3657" idx="6"/>
              <a:endCxn id="365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659" name="Google Shape;3659;p56"/>
            <p:cNvGrpSpPr/>
            <p:nvPr/>
          </p:nvGrpSpPr>
          <p:grpSpPr>
            <a:xfrm>
              <a:off x="3512551" y="2358270"/>
              <a:ext cx="225647" cy="307714"/>
              <a:chOff x="2182679" y="2004714"/>
              <a:chExt cx="792300" cy="1080458"/>
            </a:xfrm>
          </p:grpSpPr>
          <p:cxnSp>
            <p:nvCxnSpPr>
              <p:cNvPr id="3660" name="Google Shape;3660;p56"/>
              <p:cNvCxnSpPr>
                <a:stCxn id="366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57" name="Google Shape;3657;p5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56"/>
            <p:cNvGrpSpPr/>
            <p:nvPr/>
          </p:nvGrpSpPr>
          <p:grpSpPr>
            <a:xfrm>
              <a:off x="3969644" y="2440153"/>
              <a:ext cx="225853" cy="296651"/>
              <a:chOff x="3775710" y="1729289"/>
              <a:chExt cx="136500" cy="179289"/>
            </a:xfrm>
          </p:grpSpPr>
          <p:cxnSp>
            <p:nvCxnSpPr>
              <p:cNvPr id="3663" name="Google Shape;3663;p5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664" name="Google Shape;3664;p5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56"/>
            <p:cNvGrpSpPr/>
            <p:nvPr/>
          </p:nvGrpSpPr>
          <p:grpSpPr>
            <a:xfrm>
              <a:off x="4427051" y="2358270"/>
              <a:ext cx="225647" cy="307714"/>
              <a:chOff x="5393704" y="2004714"/>
              <a:chExt cx="792300" cy="1080458"/>
            </a:xfrm>
          </p:grpSpPr>
          <p:cxnSp>
            <p:nvCxnSpPr>
              <p:cNvPr id="3667" name="Google Shape;3667;p56"/>
              <p:cNvCxnSpPr>
                <a:stCxn id="366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69" name="Google Shape;3669;p5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56"/>
            <p:cNvGrpSpPr/>
            <p:nvPr/>
          </p:nvGrpSpPr>
          <p:grpSpPr>
            <a:xfrm>
              <a:off x="4884287" y="2440252"/>
              <a:ext cx="225647" cy="296532"/>
              <a:chOff x="6999166" y="2292572"/>
              <a:chExt cx="792300" cy="1041192"/>
            </a:xfrm>
          </p:grpSpPr>
          <p:cxnSp>
            <p:nvCxnSpPr>
              <p:cNvPr id="3671" name="Google Shape;3671;p5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658" name="Google Shape;3658;p5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73" name="Google Shape;3673;p56"/>
          <p:cNvGrpSpPr/>
          <p:nvPr/>
        </p:nvGrpSpPr>
        <p:grpSpPr>
          <a:xfrm>
            <a:off x="6838789" y="979959"/>
            <a:ext cx="1581844" cy="732818"/>
            <a:chOff x="634175" y="2986275"/>
            <a:chExt cx="3147949" cy="1458344"/>
          </a:xfrm>
        </p:grpSpPr>
        <p:cxnSp>
          <p:nvCxnSpPr>
            <p:cNvPr id="3674" name="Google Shape;3674;p56"/>
            <p:cNvCxnSpPr>
              <a:stCxn id="3675" idx="4"/>
              <a:endCxn id="367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677" name="Google Shape;3677;p56"/>
            <p:cNvCxnSpPr>
              <a:stCxn id="3676" idx="0"/>
              <a:endCxn id="367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9" name="Google Shape;3679;p56"/>
            <p:cNvCxnSpPr>
              <a:stCxn id="3678" idx="4"/>
              <a:endCxn id="368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81" name="Google Shape;3681;p56"/>
            <p:cNvCxnSpPr>
              <a:stCxn id="3680" idx="0"/>
              <a:endCxn id="368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682" name="Google Shape;3682;p5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8" name="Google Shape;3678;p5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5" name="Google Shape;3675;p5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80" name="Google Shape;3680;p5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6" name="Google Shape;3676;p5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683" name="Google Shape;3683;p56"/>
          <p:cNvGrpSpPr/>
          <p:nvPr/>
        </p:nvGrpSpPr>
        <p:grpSpPr>
          <a:xfrm>
            <a:off x="3406504" y="2674269"/>
            <a:ext cx="1675128" cy="313674"/>
            <a:chOff x="998425" y="1182125"/>
            <a:chExt cx="1065400" cy="199500"/>
          </a:xfrm>
        </p:grpSpPr>
        <p:sp>
          <p:nvSpPr>
            <p:cNvPr id="3684" name="Google Shape;3684;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9" name="Google Shape;3689;p56"/>
          <p:cNvGrpSpPr/>
          <p:nvPr/>
        </p:nvGrpSpPr>
        <p:grpSpPr>
          <a:xfrm>
            <a:off x="3406503" y="3630235"/>
            <a:ext cx="1675129" cy="525345"/>
            <a:chOff x="5194708" y="3484366"/>
            <a:chExt cx="3148148" cy="987304"/>
          </a:xfrm>
        </p:grpSpPr>
        <p:grpSp>
          <p:nvGrpSpPr>
            <p:cNvPr id="3690" name="Google Shape;3690;p56"/>
            <p:cNvGrpSpPr/>
            <p:nvPr/>
          </p:nvGrpSpPr>
          <p:grpSpPr>
            <a:xfrm>
              <a:off x="7531521" y="3484366"/>
              <a:ext cx="811335" cy="987304"/>
              <a:chOff x="3379425" y="1617275"/>
              <a:chExt cx="1090650" cy="1327200"/>
            </a:xfrm>
          </p:grpSpPr>
          <p:sp>
            <p:nvSpPr>
              <p:cNvPr id="3691" name="Google Shape;3691;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56"/>
            <p:cNvGrpSpPr/>
            <p:nvPr/>
          </p:nvGrpSpPr>
          <p:grpSpPr>
            <a:xfrm>
              <a:off x="6752546" y="3484366"/>
              <a:ext cx="811428" cy="987304"/>
              <a:chOff x="2332275" y="1617275"/>
              <a:chExt cx="1090775" cy="1327200"/>
            </a:xfrm>
          </p:grpSpPr>
          <p:sp>
            <p:nvSpPr>
              <p:cNvPr id="3695" name="Google Shape;3695;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56"/>
            <p:cNvGrpSpPr/>
            <p:nvPr/>
          </p:nvGrpSpPr>
          <p:grpSpPr>
            <a:xfrm>
              <a:off x="5973664" y="3484366"/>
              <a:ext cx="811335" cy="987304"/>
              <a:chOff x="1285250" y="1617275"/>
              <a:chExt cx="1090650" cy="1327200"/>
            </a:xfrm>
          </p:grpSpPr>
          <p:sp>
            <p:nvSpPr>
              <p:cNvPr id="3699" name="Google Shape;3699;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2" name="Google Shape;3702;p56"/>
            <p:cNvGrpSpPr/>
            <p:nvPr/>
          </p:nvGrpSpPr>
          <p:grpSpPr>
            <a:xfrm>
              <a:off x="5194708" y="3484366"/>
              <a:ext cx="811409" cy="987304"/>
              <a:chOff x="238125" y="1617275"/>
              <a:chExt cx="1090750" cy="1327200"/>
            </a:xfrm>
          </p:grpSpPr>
          <p:sp>
            <p:nvSpPr>
              <p:cNvPr id="3703" name="Google Shape;3703;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6" name="Google Shape;3706;p56"/>
          <p:cNvGrpSpPr/>
          <p:nvPr/>
        </p:nvGrpSpPr>
        <p:grpSpPr>
          <a:xfrm>
            <a:off x="6840188" y="2276124"/>
            <a:ext cx="1579046" cy="522230"/>
            <a:chOff x="6853641" y="2534077"/>
            <a:chExt cx="1515545" cy="501229"/>
          </a:xfrm>
        </p:grpSpPr>
        <p:grpSp>
          <p:nvGrpSpPr>
            <p:cNvPr id="3707" name="Google Shape;3707;p56"/>
            <p:cNvGrpSpPr/>
            <p:nvPr/>
          </p:nvGrpSpPr>
          <p:grpSpPr>
            <a:xfrm>
              <a:off x="6853641" y="2618923"/>
              <a:ext cx="1515545" cy="324556"/>
              <a:chOff x="6853641" y="2618923"/>
              <a:chExt cx="1515545" cy="324556"/>
            </a:xfrm>
          </p:grpSpPr>
          <p:sp>
            <p:nvSpPr>
              <p:cNvPr id="3708" name="Google Shape;3708;p5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3" name="Google Shape;3713;p5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56"/>
          <p:cNvGrpSpPr/>
          <p:nvPr/>
        </p:nvGrpSpPr>
        <p:grpSpPr>
          <a:xfrm>
            <a:off x="3435080" y="3151165"/>
            <a:ext cx="1617976" cy="346616"/>
            <a:chOff x="1808063" y="4294338"/>
            <a:chExt cx="3370782" cy="721817"/>
          </a:xfrm>
        </p:grpSpPr>
        <p:sp>
          <p:nvSpPr>
            <p:cNvPr id="3719" name="Google Shape;3719;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56"/>
          <p:cNvGrpSpPr/>
          <p:nvPr/>
        </p:nvGrpSpPr>
        <p:grpSpPr>
          <a:xfrm>
            <a:off x="5261076" y="3817915"/>
            <a:ext cx="1417067" cy="350605"/>
            <a:chOff x="4234950" y="2101012"/>
            <a:chExt cx="4219974" cy="1044090"/>
          </a:xfrm>
        </p:grpSpPr>
        <p:sp>
          <p:nvSpPr>
            <p:cNvPr id="3730" name="Google Shape;3730;p5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6" name="Google Shape;3746;p56"/>
          <p:cNvGrpSpPr/>
          <p:nvPr/>
        </p:nvGrpSpPr>
        <p:grpSpPr>
          <a:xfrm>
            <a:off x="6836548" y="1808672"/>
            <a:ext cx="1586327" cy="371557"/>
            <a:chOff x="1247650" y="2075423"/>
            <a:chExt cx="6648477" cy="1557238"/>
          </a:xfrm>
        </p:grpSpPr>
        <p:sp>
          <p:nvSpPr>
            <p:cNvPr id="3747" name="Google Shape;3747;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56"/>
          <p:cNvGrpSpPr/>
          <p:nvPr/>
        </p:nvGrpSpPr>
        <p:grpSpPr>
          <a:xfrm>
            <a:off x="5267818" y="961862"/>
            <a:ext cx="1415601" cy="1648533"/>
            <a:chOff x="1839112" y="2209163"/>
            <a:chExt cx="1918159" cy="2233784"/>
          </a:xfrm>
        </p:grpSpPr>
        <p:sp>
          <p:nvSpPr>
            <p:cNvPr id="3754" name="Google Shape;3754;p5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7" name="Google Shape;3757;p56"/>
            <p:cNvCxnSpPr>
              <a:stCxn id="3754" idx="6"/>
              <a:endCxn id="375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8" name="Google Shape;3758;p56"/>
            <p:cNvCxnSpPr>
              <a:stCxn id="3755" idx="4"/>
              <a:endCxn id="375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760" name="Google Shape;3760;p56"/>
            <p:cNvCxnSpPr>
              <a:stCxn id="3759" idx="6"/>
              <a:endCxn id="375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61" name="Google Shape;3761;p56"/>
            <p:cNvCxnSpPr>
              <a:stCxn id="3756" idx="4"/>
              <a:endCxn id="376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759" name="Google Shape;3759;p5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4" name="Google Shape;3764;p56"/>
            <p:cNvCxnSpPr>
              <a:endCxn id="376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765" name="Google Shape;3765;p56"/>
          <p:cNvGrpSpPr/>
          <p:nvPr/>
        </p:nvGrpSpPr>
        <p:grpSpPr>
          <a:xfrm>
            <a:off x="3425084" y="979946"/>
            <a:ext cx="1637968" cy="154942"/>
            <a:chOff x="238125" y="2506075"/>
            <a:chExt cx="7115411" cy="673075"/>
          </a:xfrm>
        </p:grpSpPr>
        <p:sp>
          <p:nvSpPr>
            <p:cNvPr id="3766" name="Google Shape;3766;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56"/>
          <p:cNvGrpSpPr/>
          <p:nvPr/>
        </p:nvGrpSpPr>
        <p:grpSpPr>
          <a:xfrm>
            <a:off x="1965820" y="1294664"/>
            <a:ext cx="1262932" cy="785408"/>
            <a:chOff x="548861" y="389676"/>
            <a:chExt cx="3843371" cy="2390163"/>
          </a:xfrm>
        </p:grpSpPr>
        <p:cxnSp>
          <p:nvCxnSpPr>
            <p:cNvPr id="3772" name="Google Shape;3772;p5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3" name="Google Shape;3773;p5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4" name="Google Shape;3774;p5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5" name="Google Shape;3775;p5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776" name="Google Shape;3776;p5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777" name="Google Shape;3777;p5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8" name="Google Shape;3778;p5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779" name="Google Shape;3779;p5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56"/>
          <p:cNvGrpSpPr/>
          <p:nvPr/>
        </p:nvGrpSpPr>
        <p:grpSpPr>
          <a:xfrm>
            <a:off x="753952" y="2401541"/>
            <a:ext cx="1412054" cy="633562"/>
            <a:chOff x="1187400" y="2529299"/>
            <a:chExt cx="6769193" cy="2241903"/>
          </a:xfrm>
        </p:grpSpPr>
        <p:sp>
          <p:nvSpPr>
            <p:cNvPr id="3786" name="Google Shape;3786;p5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787" name="Google Shape;3787;p5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8" name="Google Shape;3788;p5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9" name="Google Shape;3789;p5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90" name="Google Shape;3790;p5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91" name="Google Shape;3791;p5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92" name="Google Shape;3792;p5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793" name="Google Shape;3793;p56"/>
            <p:cNvCxnSpPr>
              <a:stCxn id="3786" idx="2"/>
              <a:endCxn id="378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4" name="Google Shape;3794;p56"/>
            <p:cNvCxnSpPr>
              <a:stCxn id="3788" idx="0"/>
              <a:endCxn id="378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5" name="Google Shape;3795;p56"/>
            <p:cNvCxnSpPr>
              <a:stCxn id="3788" idx="2"/>
              <a:endCxn id="379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6" name="Google Shape;3796;p56"/>
            <p:cNvCxnSpPr>
              <a:stCxn id="3789" idx="0"/>
              <a:endCxn id="378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7" name="Google Shape;3797;p56"/>
            <p:cNvCxnSpPr>
              <a:stCxn id="3787" idx="2"/>
              <a:endCxn id="379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8" name="Google Shape;3798;p56"/>
            <p:cNvCxnSpPr>
              <a:stCxn id="3791" idx="0"/>
              <a:endCxn id="378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799" name="Google Shape;3799;p56"/>
          <p:cNvGrpSpPr/>
          <p:nvPr/>
        </p:nvGrpSpPr>
        <p:grpSpPr>
          <a:xfrm>
            <a:off x="6840198" y="2894250"/>
            <a:ext cx="1579035" cy="540873"/>
            <a:chOff x="6895650" y="3126697"/>
            <a:chExt cx="1436662" cy="492105"/>
          </a:xfrm>
        </p:grpSpPr>
        <p:sp>
          <p:nvSpPr>
            <p:cNvPr id="3800" name="Google Shape;3800;p5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5" name="Google Shape;3805;p56"/>
            <p:cNvGrpSpPr/>
            <p:nvPr/>
          </p:nvGrpSpPr>
          <p:grpSpPr>
            <a:xfrm>
              <a:off x="6995957" y="3335810"/>
              <a:ext cx="1230393" cy="71754"/>
              <a:chOff x="6995957" y="3287964"/>
              <a:chExt cx="1230393" cy="71754"/>
            </a:xfrm>
          </p:grpSpPr>
          <p:sp>
            <p:nvSpPr>
              <p:cNvPr id="3806" name="Google Shape;3806;p5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11" name="Google Shape;3811;p56"/>
          <p:cNvGrpSpPr/>
          <p:nvPr/>
        </p:nvGrpSpPr>
        <p:grpSpPr>
          <a:xfrm>
            <a:off x="6838780" y="3531013"/>
            <a:ext cx="1581862" cy="650625"/>
            <a:chOff x="6777990" y="3710194"/>
            <a:chExt cx="1646915" cy="677382"/>
          </a:xfrm>
        </p:grpSpPr>
        <p:grpSp>
          <p:nvGrpSpPr>
            <p:cNvPr id="3812" name="Google Shape;3812;p56"/>
            <p:cNvGrpSpPr/>
            <p:nvPr/>
          </p:nvGrpSpPr>
          <p:grpSpPr>
            <a:xfrm>
              <a:off x="6777990" y="3874492"/>
              <a:ext cx="411129" cy="513083"/>
              <a:chOff x="6777990" y="3874492"/>
              <a:chExt cx="411129" cy="513083"/>
            </a:xfrm>
          </p:grpSpPr>
          <p:cxnSp>
            <p:nvCxnSpPr>
              <p:cNvPr id="3813" name="Google Shape;3813;p5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4" name="Google Shape;3814;p5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56"/>
            <p:cNvGrpSpPr/>
            <p:nvPr/>
          </p:nvGrpSpPr>
          <p:grpSpPr>
            <a:xfrm>
              <a:off x="7188425" y="3710194"/>
              <a:ext cx="411123" cy="520535"/>
              <a:chOff x="7188425" y="3710194"/>
              <a:chExt cx="411123" cy="520535"/>
            </a:xfrm>
          </p:grpSpPr>
          <p:cxnSp>
            <p:nvCxnSpPr>
              <p:cNvPr id="3816" name="Google Shape;3816;p5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7" name="Google Shape;3817;p5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8" name="Google Shape;3818;p56"/>
            <p:cNvGrpSpPr/>
            <p:nvPr/>
          </p:nvGrpSpPr>
          <p:grpSpPr>
            <a:xfrm>
              <a:off x="7603341" y="3874492"/>
              <a:ext cx="411474" cy="513083"/>
              <a:chOff x="7603341" y="3874492"/>
              <a:chExt cx="411474" cy="513083"/>
            </a:xfrm>
          </p:grpSpPr>
          <p:cxnSp>
            <p:nvCxnSpPr>
              <p:cNvPr id="3819" name="Google Shape;3819;p5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20" name="Google Shape;3820;p5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56"/>
            <p:cNvGrpSpPr/>
            <p:nvPr/>
          </p:nvGrpSpPr>
          <p:grpSpPr>
            <a:xfrm>
              <a:off x="8013776" y="3722847"/>
              <a:ext cx="411129" cy="507881"/>
              <a:chOff x="8013776" y="3722847"/>
              <a:chExt cx="411129" cy="507881"/>
            </a:xfrm>
          </p:grpSpPr>
          <p:cxnSp>
            <p:nvCxnSpPr>
              <p:cNvPr id="3822" name="Google Shape;3822;p5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823" name="Google Shape;3823;p5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4" name="Google Shape;3824;p56"/>
          <p:cNvGrpSpPr/>
          <p:nvPr/>
        </p:nvGrpSpPr>
        <p:grpSpPr>
          <a:xfrm>
            <a:off x="5258295" y="2703853"/>
            <a:ext cx="1421889" cy="1020603"/>
            <a:chOff x="5190863" y="2824811"/>
            <a:chExt cx="1544860" cy="1108869"/>
          </a:xfrm>
        </p:grpSpPr>
        <p:grpSp>
          <p:nvGrpSpPr>
            <p:cNvPr id="3825" name="Google Shape;3825;p56"/>
            <p:cNvGrpSpPr/>
            <p:nvPr/>
          </p:nvGrpSpPr>
          <p:grpSpPr>
            <a:xfrm>
              <a:off x="5938695" y="3176919"/>
              <a:ext cx="685761" cy="404739"/>
              <a:chOff x="5938695" y="3176919"/>
              <a:chExt cx="685761" cy="404739"/>
            </a:xfrm>
          </p:grpSpPr>
          <p:grpSp>
            <p:nvGrpSpPr>
              <p:cNvPr id="3826" name="Google Shape;3826;p56"/>
              <p:cNvGrpSpPr/>
              <p:nvPr/>
            </p:nvGrpSpPr>
            <p:grpSpPr>
              <a:xfrm>
                <a:off x="5938695" y="3176919"/>
                <a:ext cx="685761" cy="404739"/>
                <a:chOff x="5938695" y="3176919"/>
                <a:chExt cx="685761" cy="404739"/>
              </a:xfrm>
            </p:grpSpPr>
            <p:sp>
              <p:nvSpPr>
                <p:cNvPr id="3827" name="Google Shape;3827;p5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9" name="Google Shape;3829;p5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56"/>
            <p:cNvGrpSpPr/>
            <p:nvPr/>
          </p:nvGrpSpPr>
          <p:grpSpPr>
            <a:xfrm>
              <a:off x="5305233" y="3176835"/>
              <a:ext cx="685971" cy="404655"/>
              <a:chOff x="5305233" y="3176835"/>
              <a:chExt cx="685971" cy="404655"/>
            </a:xfrm>
          </p:grpSpPr>
          <p:grpSp>
            <p:nvGrpSpPr>
              <p:cNvPr id="3831" name="Google Shape;3831;p56"/>
              <p:cNvGrpSpPr/>
              <p:nvPr/>
            </p:nvGrpSpPr>
            <p:grpSpPr>
              <a:xfrm>
                <a:off x="5305233" y="3176835"/>
                <a:ext cx="685971" cy="404655"/>
                <a:chOff x="5305233" y="3176835"/>
                <a:chExt cx="685971" cy="404655"/>
              </a:xfrm>
            </p:grpSpPr>
            <p:sp>
              <p:nvSpPr>
                <p:cNvPr id="3832" name="Google Shape;3832;p5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4" name="Google Shape;3834;p5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5" name="Google Shape;3835;p5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6" name="Google Shape;3836;p56"/>
            <p:cNvGrpSpPr/>
            <p:nvPr/>
          </p:nvGrpSpPr>
          <p:grpSpPr>
            <a:xfrm>
              <a:off x="5657361" y="2824811"/>
              <a:ext cx="1078361" cy="404655"/>
              <a:chOff x="5657361" y="2824811"/>
              <a:chExt cx="1078361" cy="404655"/>
            </a:xfrm>
          </p:grpSpPr>
          <p:grpSp>
            <p:nvGrpSpPr>
              <p:cNvPr id="3837" name="Google Shape;3837;p56"/>
              <p:cNvGrpSpPr/>
              <p:nvPr/>
            </p:nvGrpSpPr>
            <p:grpSpPr>
              <a:xfrm>
                <a:off x="5657361" y="2824811"/>
                <a:ext cx="1078361" cy="404655"/>
                <a:chOff x="5657361" y="2824811"/>
                <a:chExt cx="1078361" cy="404655"/>
              </a:xfrm>
            </p:grpSpPr>
            <p:grpSp>
              <p:nvGrpSpPr>
                <p:cNvPr id="3838" name="Google Shape;3838;p56"/>
                <p:cNvGrpSpPr/>
                <p:nvPr/>
              </p:nvGrpSpPr>
              <p:grpSpPr>
                <a:xfrm>
                  <a:off x="5938485" y="2824811"/>
                  <a:ext cx="797237" cy="404655"/>
                  <a:chOff x="5938485" y="2824811"/>
                  <a:chExt cx="797237" cy="404655"/>
                </a:xfrm>
              </p:grpSpPr>
              <p:sp>
                <p:nvSpPr>
                  <p:cNvPr id="3839" name="Google Shape;3839;p5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1" name="Google Shape;3841;p5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2" name="Google Shape;3842;p5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56"/>
            <p:cNvGrpSpPr/>
            <p:nvPr/>
          </p:nvGrpSpPr>
          <p:grpSpPr>
            <a:xfrm>
              <a:off x="5190863" y="3528942"/>
              <a:ext cx="1078026" cy="404739"/>
              <a:chOff x="5190863" y="3528942"/>
              <a:chExt cx="1078026" cy="404739"/>
            </a:xfrm>
          </p:grpSpPr>
          <p:sp>
            <p:nvSpPr>
              <p:cNvPr id="3844" name="Google Shape;3844;p5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5" name="Google Shape;3845;p56"/>
              <p:cNvGrpSpPr/>
              <p:nvPr/>
            </p:nvGrpSpPr>
            <p:grpSpPr>
              <a:xfrm>
                <a:off x="5190863" y="3528942"/>
                <a:ext cx="1078026" cy="404739"/>
                <a:chOff x="5190863" y="3528942"/>
                <a:chExt cx="1078026" cy="404739"/>
              </a:xfrm>
            </p:grpSpPr>
            <p:sp>
              <p:nvSpPr>
                <p:cNvPr id="3846" name="Google Shape;3846;p5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48" name="Google Shape;3848;p56"/>
          <p:cNvGrpSpPr/>
          <p:nvPr/>
        </p:nvGrpSpPr>
        <p:grpSpPr>
          <a:xfrm>
            <a:off x="724302" y="1268321"/>
            <a:ext cx="1086719" cy="879487"/>
            <a:chOff x="803162" y="1474292"/>
            <a:chExt cx="1086719" cy="879487"/>
          </a:xfrm>
        </p:grpSpPr>
        <p:grpSp>
          <p:nvGrpSpPr>
            <p:cNvPr id="3849" name="Google Shape;3849;p56"/>
            <p:cNvGrpSpPr/>
            <p:nvPr/>
          </p:nvGrpSpPr>
          <p:grpSpPr>
            <a:xfrm>
              <a:off x="803162" y="1625948"/>
              <a:ext cx="445856" cy="576579"/>
              <a:chOff x="803162" y="1625948"/>
              <a:chExt cx="445856" cy="576579"/>
            </a:xfrm>
          </p:grpSpPr>
          <p:sp>
            <p:nvSpPr>
              <p:cNvPr id="3850" name="Google Shape;3850;p5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1" name="Google Shape;3851;p56"/>
              <p:cNvGrpSpPr/>
              <p:nvPr/>
            </p:nvGrpSpPr>
            <p:grpSpPr>
              <a:xfrm>
                <a:off x="1056023" y="1625948"/>
                <a:ext cx="192995" cy="576579"/>
                <a:chOff x="1056023" y="1625948"/>
                <a:chExt cx="192995" cy="576579"/>
              </a:xfrm>
            </p:grpSpPr>
            <p:sp>
              <p:nvSpPr>
                <p:cNvPr id="3852" name="Google Shape;3852;p5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7" name="Google Shape;3857;p56"/>
            <p:cNvGrpSpPr/>
            <p:nvPr/>
          </p:nvGrpSpPr>
          <p:grpSpPr>
            <a:xfrm>
              <a:off x="1371406" y="1474292"/>
              <a:ext cx="518475" cy="879487"/>
              <a:chOff x="1398231" y="1474292"/>
              <a:chExt cx="518475" cy="879487"/>
            </a:xfrm>
          </p:grpSpPr>
          <p:grpSp>
            <p:nvGrpSpPr>
              <p:cNvPr id="3858" name="Google Shape;3858;p56"/>
              <p:cNvGrpSpPr/>
              <p:nvPr/>
            </p:nvGrpSpPr>
            <p:grpSpPr>
              <a:xfrm>
                <a:off x="1398231" y="1474292"/>
                <a:ext cx="518475" cy="341643"/>
                <a:chOff x="1398231" y="1474292"/>
                <a:chExt cx="518475" cy="341643"/>
              </a:xfrm>
            </p:grpSpPr>
            <p:sp>
              <p:nvSpPr>
                <p:cNvPr id="3859" name="Google Shape;3859;p5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0" name="Google Shape;3860;p56"/>
                <p:cNvGrpSpPr/>
                <p:nvPr/>
              </p:nvGrpSpPr>
              <p:grpSpPr>
                <a:xfrm>
                  <a:off x="1616453" y="1474292"/>
                  <a:ext cx="300253" cy="341643"/>
                  <a:chOff x="1616453" y="1475379"/>
                  <a:chExt cx="300253" cy="341643"/>
                </a:xfrm>
              </p:grpSpPr>
              <p:sp>
                <p:nvSpPr>
                  <p:cNvPr id="3861" name="Google Shape;3861;p5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8" name="Google Shape;3868;p56"/>
                  <p:cNvGrpSpPr/>
                  <p:nvPr/>
                </p:nvGrpSpPr>
                <p:grpSpPr>
                  <a:xfrm>
                    <a:off x="1839639" y="1475379"/>
                    <a:ext cx="77067" cy="341643"/>
                    <a:chOff x="1839639" y="1475379"/>
                    <a:chExt cx="77067" cy="341643"/>
                  </a:xfrm>
                </p:grpSpPr>
                <p:sp>
                  <p:nvSpPr>
                    <p:cNvPr id="3869" name="Google Shape;3869;p5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71" name="Google Shape;3871;p56"/>
              <p:cNvGrpSpPr/>
              <p:nvPr/>
            </p:nvGrpSpPr>
            <p:grpSpPr>
              <a:xfrm>
                <a:off x="1398451" y="2012951"/>
                <a:ext cx="518255" cy="340828"/>
                <a:chOff x="1398451" y="2012951"/>
                <a:chExt cx="518255" cy="340828"/>
              </a:xfrm>
            </p:grpSpPr>
            <p:sp>
              <p:nvSpPr>
                <p:cNvPr id="3872" name="Google Shape;3872;p5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3" name="Google Shape;3873;p56"/>
                <p:cNvGrpSpPr/>
                <p:nvPr/>
              </p:nvGrpSpPr>
              <p:grpSpPr>
                <a:xfrm>
                  <a:off x="1616453" y="2012951"/>
                  <a:ext cx="300253" cy="340828"/>
                  <a:chOff x="1616453" y="2013538"/>
                  <a:chExt cx="300253" cy="340828"/>
                </a:xfrm>
              </p:grpSpPr>
              <p:sp>
                <p:nvSpPr>
                  <p:cNvPr id="3874" name="Google Shape;3874;p5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1" name="Google Shape;3881;p56"/>
                  <p:cNvGrpSpPr/>
                  <p:nvPr/>
                </p:nvGrpSpPr>
                <p:grpSpPr>
                  <a:xfrm>
                    <a:off x="1839639" y="2013538"/>
                    <a:ext cx="77067" cy="340828"/>
                    <a:chOff x="1839639" y="2013538"/>
                    <a:chExt cx="77067" cy="340828"/>
                  </a:xfrm>
                </p:grpSpPr>
                <p:sp>
                  <p:nvSpPr>
                    <p:cNvPr id="3882" name="Google Shape;3882;p5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884" name="Google Shape;3884;p56"/>
          <p:cNvGrpSpPr/>
          <p:nvPr/>
        </p:nvGrpSpPr>
        <p:grpSpPr>
          <a:xfrm>
            <a:off x="721126" y="3399508"/>
            <a:ext cx="1368681" cy="682918"/>
            <a:chOff x="724986" y="3605478"/>
            <a:chExt cx="1368681" cy="682918"/>
          </a:xfrm>
        </p:grpSpPr>
        <p:grpSp>
          <p:nvGrpSpPr>
            <p:cNvPr id="3885" name="Google Shape;3885;p56"/>
            <p:cNvGrpSpPr/>
            <p:nvPr/>
          </p:nvGrpSpPr>
          <p:grpSpPr>
            <a:xfrm>
              <a:off x="1289102" y="3823629"/>
              <a:ext cx="240442" cy="250435"/>
              <a:chOff x="-165066" y="3843615"/>
              <a:chExt cx="221259" cy="230455"/>
            </a:xfrm>
          </p:grpSpPr>
          <p:sp>
            <p:nvSpPr>
              <p:cNvPr id="3886" name="Google Shape;3886;p5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56"/>
            <p:cNvGrpSpPr/>
            <p:nvPr/>
          </p:nvGrpSpPr>
          <p:grpSpPr>
            <a:xfrm>
              <a:off x="724986" y="3605478"/>
              <a:ext cx="1368681" cy="682918"/>
              <a:chOff x="724986" y="3605478"/>
              <a:chExt cx="1368681" cy="682918"/>
            </a:xfrm>
          </p:grpSpPr>
          <p:grpSp>
            <p:nvGrpSpPr>
              <p:cNvPr id="3907" name="Google Shape;3907;p56"/>
              <p:cNvGrpSpPr/>
              <p:nvPr/>
            </p:nvGrpSpPr>
            <p:grpSpPr>
              <a:xfrm>
                <a:off x="1498221" y="4047614"/>
                <a:ext cx="529172" cy="240783"/>
                <a:chOff x="1498221" y="4047614"/>
                <a:chExt cx="529172" cy="240783"/>
              </a:xfrm>
            </p:grpSpPr>
            <p:grpSp>
              <p:nvGrpSpPr>
                <p:cNvPr id="3908" name="Google Shape;3908;p56"/>
                <p:cNvGrpSpPr/>
                <p:nvPr/>
              </p:nvGrpSpPr>
              <p:grpSpPr>
                <a:xfrm>
                  <a:off x="1826655" y="4224370"/>
                  <a:ext cx="200738" cy="25631"/>
                  <a:chOff x="1826655" y="4224370"/>
                  <a:chExt cx="200738" cy="25631"/>
                </a:xfrm>
              </p:grpSpPr>
              <p:sp>
                <p:nvSpPr>
                  <p:cNvPr id="3909" name="Google Shape;3909;p5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56"/>
                <p:cNvGrpSpPr/>
                <p:nvPr/>
              </p:nvGrpSpPr>
              <p:grpSpPr>
                <a:xfrm>
                  <a:off x="1498221" y="4047614"/>
                  <a:ext cx="328444" cy="240783"/>
                  <a:chOff x="1498221" y="4047614"/>
                  <a:chExt cx="328444" cy="240783"/>
                </a:xfrm>
              </p:grpSpPr>
              <p:sp>
                <p:nvSpPr>
                  <p:cNvPr id="3912" name="Google Shape;3912;p5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3" name="Google Shape;3913;p56"/>
                  <p:cNvGrpSpPr/>
                  <p:nvPr/>
                </p:nvGrpSpPr>
                <p:grpSpPr>
                  <a:xfrm>
                    <a:off x="1498221" y="4047614"/>
                    <a:ext cx="150566" cy="190416"/>
                    <a:chOff x="1498221" y="4047614"/>
                    <a:chExt cx="150566" cy="190416"/>
                  </a:xfrm>
                </p:grpSpPr>
                <p:sp>
                  <p:nvSpPr>
                    <p:cNvPr id="3914" name="Google Shape;3914;p5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16" name="Google Shape;3916;p56"/>
              <p:cNvGrpSpPr/>
              <p:nvPr/>
            </p:nvGrpSpPr>
            <p:grpSpPr>
              <a:xfrm>
                <a:off x="1560718" y="3800594"/>
                <a:ext cx="532948" cy="302090"/>
                <a:chOff x="1560718" y="3800594"/>
                <a:chExt cx="532948" cy="302090"/>
              </a:xfrm>
            </p:grpSpPr>
            <p:grpSp>
              <p:nvGrpSpPr>
                <p:cNvPr id="3917" name="Google Shape;3917;p56"/>
                <p:cNvGrpSpPr/>
                <p:nvPr/>
              </p:nvGrpSpPr>
              <p:grpSpPr>
                <a:xfrm>
                  <a:off x="1912179" y="3827344"/>
                  <a:ext cx="181487" cy="25631"/>
                  <a:chOff x="1912179" y="3827344"/>
                  <a:chExt cx="181487" cy="25631"/>
                </a:xfrm>
              </p:grpSpPr>
              <p:sp>
                <p:nvSpPr>
                  <p:cNvPr id="3918" name="Google Shape;3918;p5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56"/>
                <p:cNvGrpSpPr/>
                <p:nvPr/>
              </p:nvGrpSpPr>
              <p:grpSpPr>
                <a:xfrm>
                  <a:off x="1912179" y="4044505"/>
                  <a:ext cx="181487" cy="25622"/>
                  <a:chOff x="1912179" y="4044506"/>
                  <a:chExt cx="181487" cy="25622"/>
                </a:xfrm>
              </p:grpSpPr>
              <p:sp>
                <p:nvSpPr>
                  <p:cNvPr id="3921" name="Google Shape;3921;p5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56"/>
                <p:cNvGrpSpPr/>
                <p:nvPr/>
              </p:nvGrpSpPr>
              <p:grpSpPr>
                <a:xfrm>
                  <a:off x="1560718" y="3800594"/>
                  <a:ext cx="351472" cy="302090"/>
                  <a:chOff x="1560718" y="3800594"/>
                  <a:chExt cx="351472" cy="302090"/>
                </a:xfrm>
              </p:grpSpPr>
              <p:grpSp>
                <p:nvGrpSpPr>
                  <p:cNvPr id="3924" name="Google Shape;3924;p56"/>
                  <p:cNvGrpSpPr/>
                  <p:nvPr/>
                </p:nvGrpSpPr>
                <p:grpSpPr>
                  <a:xfrm>
                    <a:off x="1560718" y="3842857"/>
                    <a:ext cx="173586" cy="217131"/>
                    <a:chOff x="1560718" y="3842857"/>
                    <a:chExt cx="173586" cy="217131"/>
                  </a:xfrm>
                </p:grpSpPr>
                <p:sp>
                  <p:nvSpPr>
                    <p:cNvPr id="3925" name="Google Shape;3925;p5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8" name="Google Shape;3928;p5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30" name="Google Shape;3930;p5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1" name="Google Shape;3931;p56"/>
              <p:cNvGrpSpPr/>
              <p:nvPr/>
            </p:nvGrpSpPr>
            <p:grpSpPr>
              <a:xfrm>
                <a:off x="785350" y="3605478"/>
                <a:ext cx="535311" cy="249245"/>
                <a:chOff x="785350" y="3605478"/>
                <a:chExt cx="535311" cy="249245"/>
              </a:xfrm>
            </p:grpSpPr>
            <p:grpSp>
              <p:nvGrpSpPr>
                <p:cNvPr id="3932" name="Google Shape;3932;p56"/>
                <p:cNvGrpSpPr/>
                <p:nvPr/>
              </p:nvGrpSpPr>
              <p:grpSpPr>
                <a:xfrm>
                  <a:off x="785350" y="3605478"/>
                  <a:ext cx="376191" cy="102736"/>
                  <a:chOff x="785350" y="3605478"/>
                  <a:chExt cx="376191" cy="102736"/>
                </a:xfrm>
              </p:grpSpPr>
              <p:sp>
                <p:nvSpPr>
                  <p:cNvPr id="3933" name="Google Shape;3933;p5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6" name="Google Shape;3936;p56"/>
                <p:cNvGrpSpPr/>
                <p:nvPr/>
              </p:nvGrpSpPr>
              <p:grpSpPr>
                <a:xfrm>
                  <a:off x="1161530" y="3655851"/>
                  <a:ext cx="159131" cy="198872"/>
                  <a:chOff x="1161530" y="3655851"/>
                  <a:chExt cx="159131" cy="198872"/>
                </a:xfrm>
              </p:grpSpPr>
              <p:sp>
                <p:nvSpPr>
                  <p:cNvPr id="3937" name="Google Shape;3937;p5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9" name="Google Shape;3939;p56"/>
              <p:cNvGrpSpPr/>
              <p:nvPr/>
            </p:nvGrpSpPr>
            <p:grpSpPr>
              <a:xfrm>
                <a:off x="785350" y="4047614"/>
                <a:ext cx="535311" cy="240783"/>
                <a:chOff x="785350" y="4047614"/>
                <a:chExt cx="535311" cy="240783"/>
              </a:xfrm>
            </p:grpSpPr>
            <p:grpSp>
              <p:nvGrpSpPr>
                <p:cNvPr id="3940" name="Google Shape;3940;p56"/>
                <p:cNvGrpSpPr/>
                <p:nvPr/>
              </p:nvGrpSpPr>
              <p:grpSpPr>
                <a:xfrm>
                  <a:off x="1161636" y="4047614"/>
                  <a:ext cx="159025" cy="190415"/>
                  <a:chOff x="1161636" y="4047614"/>
                  <a:chExt cx="159025" cy="190415"/>
                </a:xfrm>
              </p:grpSpPr>
              <p:sp>
                <p:nvSpPr>
                  <p:cNvPr id="3941" name="Google Shape;3941;p5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6"/>
                <p:cNvGrpSpPr/>
                <p:nvPr/>
              </p:nvGrpSpPr>
              <p:grpSpPr>
                <a:xfrm>
                  <a:off x="785350" y="4185661"/>
                  <a:ext cx="376191" cy="102736"/>
                  <a:chOff x="785350" y="4185661"/>
                  <a:chExt cx="376191" cy="102736"/>
                </a:xfrm>
              </p:grpSpPr>
              <p:sp>
                <p:nvSpPr>
                  <p:cNvPr id="3944" name="Google Shape;3944;p5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7" name="Google Shape;3947;p56"/>
              <p:cNvGrpSpPr/>
              <p:nvPr/>
            </p:nvGrpSpPr>
            <p:grpSpPr>
              <a:xfrm>
                <a:off x="1501054" y="3605478"/>
                <a:ext cx="526340" cy="249240"/>
                <a:chOff x="1501054" y="3605478"/>
                <a:chExt cx="526340" cy="249240"/>
              </a:xfrm>
            </p:grpSpPr>
            <p:grpSp>
              <p:nvGrpSpPr>
                <p:cNvPr id="3948" name="Google Shape;3948;p56"/>
                <p:cNvGrpSpPr/>
                <p:nvPr/>
              </p:nvGrpSpPr>
              <p:grpSpPr>
                <a:xfrm>
                  <a:off x="1834208" y="3643867"/>
                  <a:ext cx="193185" cy="25622"/>
                  <a:chOff x="1834208" y="3643867"/>
                  <a:chExt cx="193185" cy="25622"/>
                </a:xfrm>
              </p:grpSpPr>
              <p:sp>
                <p:nvSpPr>
                  <p:cNvPr id="3949" name="Google Shape;3949;p5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1" name="Google Shape;3951;p56"/>
                <p:cNvGrpSpPr/>
                <p:nvPr/>
              </p:nvGrpSpPr>
              <p:grpSpPr>
                <a:xfrm>
                  <a:off x="1501054" y="3605478"/>
                  <a:ext cx="333165" cy="249240"/>
                  <a:chOff x="1501054" y="3605478"/>
                  <a:chExt cx="333165" cy="249240"/>
                </a:xfrm>
              </p:grpSpPr>
              <p:sp>
                <p:nvSpPr>
                  <p:cNvPr id="3952" name="Google Shape;3952;p5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3" name="Google Shape;3953;p56"/>
                  <p:cNvGrpSpPr/>
                  <p:nvPr/>
                </p:nvGrpSpPr>
                <p:grpSpPr>
                  <a:xfrm>
                    <a:off x="1501054" y="3655851"/>
                    <a:ext cx="155286" cy="198867"/>
                    <a:chOff x="1501054" y="3655851"/>
                    <a:chExt cx="155286" cy="198867"/>
                  </a:xfrm>
                </p:grpSpPr>
                <p:sp>
                  <p:nvSpPr>
                    <p:cNvPr id="3954" name="Google Shape;3954;p5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6" name="Google Shape;3956;p56"/>
              <p:cNvGrpSpPr/>
              <p:nvPr/>
            </p:nvGrpSpPr>
            <p:grpSpPr>
              <a:xfrm>
                <a:off x="724986" y="3800594"/>
                <a:ext cx="532950" cy="302090"/>
                <a:chOff x="724986" y="3800594"/>
                <a:chExt cx="532950" cy="302090"/>
              </a:xfrm>
            </p:grpSpPr>
            <p:grpSp>
              <p:nvGrpSpPr>
                <p:cNvPr id="3957" name="Google Shape;3957;p56"/>
                <p:cNvGrpSpPr/>
                <p:nvPr/>
              </p:nvGrpSpPr>
              <p:grpSpPr>
                <a:xfrm>
                  <a:off x="724986" y="4044367"/>
                  <a:ext cx="181314" cy="25626"/>
                  <a:chOff x="724986" y="4044367"/>
                  <a:chExt cx="181314" cy="25626"/>
                </a:xfrm>
              </p:grpSpPr>
              <p:sp>
                <p:nvSpPr>
                  <p:cNvPr id="3958" name="Google Shape;3958;p5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56"/>
                <p:cNvGrpSpPr/>
                <p:nvPr/>
              </p:nvGrpSpPr>
              <p:grpSpPr>
                <a:xfrm>
                  <a:off x="906290" y="3800594"/>
                  <a:ext cx="351646" cy="302090"/>
                  <a:chOff x="906290" y="3800594"/>
                  <a:chExt cx="351646" cy="302090"/>
                </a:xfrm>
              </p:grpSpPr>
              <p:grpSp>
                <p:nvGrpSpPr>
                  <p:cNvPr id="3961" name="Google Shape;3961;p56"/>
                  <p:cNvGrpSpPr/>
                  <p:nvPr/>
                </p:nvGrpSpPr>
                <p:grpSpPr>
                  <a:xfrm>
                    <a:off x="1084172" y="3842857"/>
                    <a:ext cx="173764" cy="217131"/>
                    <a:chOff x="1084172" y="3842857"/>
                    <a:chExt cx="173764" cy="217131"/>
                  </a:xfrm>
                </p:grpSpPr>
                <p:grpSp>
                  <p:nvGrpSpPr>
                    <p:cNvPr id="3962" name="Google Shape;3962;p56"/>
                    <p:cNvGrpSpPr/>
                    <p:nvPr/>
                  </p:nvGrpSpPr>
                  <p:grpSpPr>
                    <a:xfrm>
                      <a:off x="1156862" y="3936509"/>
                      <a:ext cx="101073" cy="25622"/>
                      <a:chOff x="1156862" y="3936509"/>
                      <a:chExt cx="101073" cy="25622"/>
                    </a:xfrm>
                  </p:grpSpPr>
                  <p:sp>
                    <p:nvSpPr>
                      <p:cNvPr id="3963" name="Google Shape;3963;p5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5" name="Google Shape;3965;p5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6" name="Google Shape;3966;p5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56"/>
                <p:cNvGrpSpPr/>
                <p:nvPr/>
              </p:nvGrpSpPr>
              <p:grpSpPr>
                <a:xfrm>
                  <a:off x="724986" y="3830189"/>
                  <a:ext cx="189533" cy="25626"/>
                  <a:chOff x="724986" y="3830189"/>
                  <a:chExt cx="189533" cy="25626"/>
                </a:xfrm>
              </p:grpSpPr>
              <p:sp>
                <p:nvSpPr>
                  <p:cNvPr id="3969" name="Google Shape;3969;p5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971" name="Google Shape;3971;p56"/>
          <p:cNvGrpSpPr/>
          <p:nvPr/>
        </p:nvGrpSpPr>
        <p:grpSpPr>
          <a:xfrm>
            <a:off x="2249438" y="2249669"/>
            <a:ext cx="948701" cy="935378"/>
            <a:chOff x="2253298" y="2428317"/>
            <a:chExt cx="948701" cy="935378"/>
          </a:xfrm>
        </p:grpSpPr>
        <p:sp>
          <p:nvSpPr>
            <p:cNvPr id="3972" name="Google Shape;3972;p5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8" name="Shape 4008"/>
        <p:cNvGrpSpPr/>
        <p:nvPr/>
      </p:nvGrpSpPr>
      <p:grpSpPr>
        <a:xfrm>
          <a:off x="0" y="0"/>
          <a:ext cx="0" cy="0"/>
          <a:chOff x="0" y="0"/>
          <a:chExt cx="0" cy="0"/>
        </a:xfrm>
      </p:grpSpPr>
      <p:grpSp>
        <p:nvGrpSpPr>
          <p:cNvPr id="4009" name="Google Shape;4009;p57"/>
          <p:cNvGrpSpPr/>
          <p:nvPr/>
        </p:nvGrpSpPr>
        <p:grpSpPr>
          <a:xfrm>
            <a:off x="3339745" y="952988"/>
            <a:ext cx="2363393" cy="1017867"/>
            <a:chOff x="3292400" y="1219146"/>
            <a:chExt cx="2615240" cy="1110239"/>
          </a:xfrm>
        </p:grpSpPr>
        <p:sp>
          <p:nvSpPr>
            <p:cNvPr id="4010" name="Google Shape;4010;p5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011" name="Google Shape;4011;p5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12" name="Google Shape;4012;p5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013" name="Google Shape;4013;p5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014" name="Google Shape;4014;p5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015" name="Google Shape;4015;p5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016" name="Google Shape;4016;p5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017" name="Google Shape;4017;p5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018" name="Google Shape;4018;p5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019" name="Google Shape;4019;p5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020" name="Google Shape;4020;p5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1" name="Google Shape;4021;p5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22" name="Google Shape;4022;p5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3" name="Google Shape;4023;p5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4" name="Google Shape;4024;p57"/>
            <p:cNvGrpSpPr/>
            <p:nvPr/>
          </p:nvGrpSpPr>
          <p:grpSpPr>
            <a:xfrm>
              <a:off x="3748438" y="1378608"/>
              <a:ext cx="2159202" cy="903971"/>
              <a:chOff x="1683525" y="2179850"/>
              <a:chExt cx="4519050" cy="2134525"/>
            </a:xfrm>
          </p:grpSpPr>
          <p:sp>
            <p:nvSpPr>
              <p:cNvPr id="4025" name="Google Shape;4025;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6" name="Google Shape;4026;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7" name="Google Shape;4027;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8" name="Google Shape;4028;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9" name="Google Shape;4029;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0" name="Google Shape;4030;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1" name="Google Shape;4031;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2" name="Google Shape;4032;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3" name="Google Shape;4033;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4" name="Google Shape;4034;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5" name="Google Shape;4035;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6" name="Google Shape;4036;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037" name="Google Shape;4037;p57"/>
          <p:cNvGraphicFramePr/>
          <p:nvPr/>
        </p:nvGraphicFramePr>
        <p:xfrm>
          <a:off x="5935838" y="2130461"/>
          <a:ext cx="3000000" cy="3000000"/>
        </p:xfrm>
        <a:graphic>
          <a:graphicData uri="http://schemas.openxmlformats.org/drawingml/2006/table">
            <a:tbl>
              <a:tblPr>
                <a:noFill/>
                <a:tableStyleId>{39449AA8-75D8-4EC5-AE08-8D94BAE04BC3}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038" name="Google Shape;4038;p57"/>
          <p:cNvGrpSpPr/>
          <p:nvPr/>
        </p:nvGrpSpPr>
        <p:grpSpPr>
          <a:xfrm>
            <a:off x="5935948" y="3189058"/>
            <a:ext cx="2496964" cy="1001454"/>
            <a:chOff x="1919611" y="789980"/>
            <a:chExt cx="1474179" cy="606868"/>
          </a:xfrm>
        </p:grpSpPr>
        <p:cxnSp>
          <p:nvCxnSpPr>
            <p:cNvPr id="4039" name="Google Shape;4039;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40" name="Google Shape;4040;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41" name="Google Shape;4041;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042" name="Google Shape;4042;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043" name="Google Shape;4043;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044" name="Google Shape;4044;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045" name="Google Shape;4045;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046" name="Google Shape;4046;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053" name="Google Shape;4053;p57"/>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4" name="Google Shape;4054;p57"/>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5" name="Google Shape;4055;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57"/>
          <p:cNvGrpSpPr/>
          <p:nvPr/>
        </p:nvGrpSpPr>
        <p:grpSpPr>
          <a:xfrm>
            <a:off x="712562" y="998017"/>
            <a:ext cx="2394370" cy="976502"/>
            <a:chOff x="749309" y="1112739"/>
            <a:chExt cx="2371603" cy="976502"/>
          </a:xfrm>
        </p:grpSpPr>
        <p:sp>
          <p:nvSpPr>
            <p:cNvPr id="4057" name="Google Shape;4057;p5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089" name="Google Shape;4089;p57"/>
          <p:cNvGraphicFramePr/>
          <p:nvPr/>
        </p:nvGraphicFramePr>
        <p:xfrm>
          <a:off x="5935863" y="996311"/>
          <a:ext cx="3000000" cy="3000000"/>
        </p:xfrm>
        <a:graphic>
          <a:graphicData uri="http://schemas.openxmlformats.org/drawingml/2006/table">
            <a:tbl>
              <a:tblPr>
                <a:noFill/>
                <a:tableStyleId>{39449AA8-75D8-4EC5-AE08-8D94BAE04BC3}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090" name="Google Shape;4090;p57"/>
          <p:cNvGraphicFramePr/>
          <p:nvPr/>
        </p:nvGraphicFramePr>
        <p:xfrm>
          <a:off x="3342575" y="2130461"/>
          <a:ext cx="3000000" cy="3000000"/>
        </p:xfrm>
        <a:graphic>
          <a:graphicData uri="http://schemas.openxmlformats.org/drawingml/2006/table">
            <a:tbl>
              <a:tblPr>
                <a:noFill/>
                <a:tableStyleId>{39449AA8-75D8-4EC5-AE08-8D94BAE04BC3}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091" name="Google Shape;4091;p57"/>
          <p:cNvGrpSpPr/>
          <p:nvPr/>
        </p:nvGrpSpPr>
        <p:grpSpPr>
          <a:xfrm>
            <a:off x="4086505" y="2517104"/>
            <a:ext cx="1517436" cy="74460"/>
            <a:chOff x="3980086" y="2804397"/>
            <a:chExt cx="1227600" cy="66900"/>
          </a:xfrm>
        </p:grpSpPr>
        <p:sp>
          <p:nvSpPr>
            <p:cNvPr id="4092" name="Google Shape;4092;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4" name="Google Shape;4094;p57"/>
          <p:cNvGrpSpPr/>
          <p:nvPr/>
        </p:nvGrpSpPr>
        <p:grpSpPr>
          <a:xfrm>
            <a:off x="4711569" y="2809692"/>
            <a:ext cx="892956" cy="74460"/>
            <a:chOff x="3980086" y="2804397"/>
            <a:chExt cx="1227600" cy="66900"/>
          </a:xfrm>
        </p:grpSpPr>
        <p:sp>
          <p:nvSpPr>
            <p:cNvPr id="4095" name="Google Shape;4095;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7" name="Google Shape;4097;p57"/>
          <p:cNvGrpSpPr/>
          <p:nvPr/>
        </p:nvGrpSpPr>
        <p:grpSpPr>
          <a:xfrm>
            <a:off x="3344661" y="3168575"/>
            <a:ext cx="2363244" cy="1005943"/>
            <a:chOff x="3358415" y="3361302"/>
            <a:chExt cx="2363244" cy="1024695"/>
          </a:xfrm>
        </p:grpSpPr>
        <p:grpSp>
          <p:nvGrpSpPr>
            <p:cNvPr id="4098" name="Google Shape;4098;p57"/>
            <p:cNvGrpSpPr/>
            <p:nvPr/>
          </p:nvGrpSpPr>
          <p:grpSpPr>
            <a:xfrm>
              <a:off x="3358415" y="3361302"/>
              <a:ext cx="441300" cy="1024695"/>
              <a:chOff x="3358415" y="3361302"/>
              <a:chExt cx="441300" cy="1024695"/>
            </a:xfrm>
          </p:grpSpPr>
          <p:sp>
            <p:nvSpPr>
              <p:cNvPr id="4099" name="Google Shape;4099;p5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57"/>
            <p:cNvGrpSpPr/>
            <p:nvPr/>
          </p:nvGrpSpPr>
          <p:grpSpPr>
            <a:xfrm>
              <a:off x="3838901" y="3361302"/>
              <a:ext cx="441300" cy="1024695"/>
              <a:chOff x="3838901" y="3361302"/>
              <a:chExt cx="441300" cy="1024695"/>
            </a:xfrm>
          </p:grpSpPr>
          <p:sp>
            <p:nvSpPr>
              <p:cNvPr id="4106" name="Google Shape;4106;p5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57"/>
            <p:cNvGrpSpPr/>
            <p:nvPr/>
          </p:nvGrpSpPr>
          <p:grpSpPr>
            <a:xfrm>
              <a:off x="4319387" y="3361302"/>
              <a:ext cx="441300" cy="1024695"/>
              <a:chOff x="4319387" y="3361302"/>
              <a:chExt cx="441300" cy="1024695"/>
            </a:xfrm>
          </p:grpSpPr>
          <p:sp>
            <p:nvSpPr>
              <p:cNvPr id="4113" name="Google Shape;4113;p5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57"/>
            <p:cNvGrpSpPr/>
            <p:nvPr/>
          </p:nvGrpSpPr>
          <p:grpSpPr>
            <a:xfrm>
              <a:off x="4799873" y="3361302"/>
              <a:ext cx="441300" cy="1024695"/>
              <a:chOff x="4799873" y="3361302"/>
              <a:chExt cx="441300" cy="1024695"/>
            </a:xfrm>
          </p:grpSpPr>
          <p:sp>
            <p:nvSpPr>
              <p:cNvPr id="4120" name="Google Shape;4120;p5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57"/>
            <p:cNvGrpSpPr/>
            <p:nvPr/>
          </p:nvGrpSpPr>
          <p:grpSpPr>
            <a:xfrm>
              <a:off x="5280360" y="3361302"/>
              <a:ext cx="441300" cy="1024695"/>
              <a:chOff x="5280360" y="3361302"/>
              <a:chExt cx="441300" cy="1024695"/>
            </a:xfrm>
          </p:grpSpPr>
          <p:sp>
            <p:nvSpPr>
              <p:cNvPr id="4127" name="Google Shape;4127;p5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133" name="Google Shape;4133;p57"/>
          <p:cNvGraphicFramePr/>
          <p:nvPr/>
        </p:nvGraphicFramePr>
        <p:xfrm>
          <a:off x="711088" y="2130461"/>
          <a:ext cx="3000000" cy="3000000"/>
        </p:xfrm>
        <a:graphic>
          <a:graphicData uri="http://schemas.openxmlformats.org/drawingml/2006/table">
            <a:tbl>
              <a:tblPr>
                <a:noFill/>
                <a:tableStyleId>{39449AA8-75D8-4EC5-AE08-8D94BAE04BC3}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34" name="Google Shape;4134;p57"/>
          <p:cNvGrpSpPr/>
          <p:nvPr/>
        </p:nvGrpSpPr>
        <p:grpSpPr>
          <a:xfrm>
            <a:off x="712613" y="3180186"/>
            <a:ext cx="2403614" cy="1005900"/>
            <a:chOff x="726450" y="3372825"/>
            <a:chExt cx="2403614" cy="1005900"/>
          </a:xfrm>
        </p:grpSpPr>
        <p:grpSp>
          <p:nvGrpSpPr>
            <p:cNvPr id="4135" name="Google Shape;4135;p57"/>
            <p:cNvGrpSpPr/>
            <p:nvPr/>
          </p:nvGrpSpPr>
          <p:grpSpPr>
            <a:xfrm>
              <a:off x="726450" y="3696000"/>
              <a:ext cx="2403614" cy="500898"/>
              <a:chOff x="726450" y="3696000"/>
              <a:chExt cx="2403614" cy="500898"/>
            </a:xfrm>
          </p:grpSpPr>
          <p:sp>
            <p:nvSpPr>
              <p:cNvPr id="4136" name="Google Shape;4136;p5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7" name="Google Shape;4137;p5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38" name="Google Shape;4138;p57"/>
            <p:cNvGrpSpPr/>
            <p:nvPr/>
          </p:nvGrpSpPr>
          <p:grpSpPr>
            <a:xfrm>
              <a:off x="1348050" y="3372825"/>
              <a:ext cx="1720425" cy="1005900"/>
              <a:chOff x="1348050" y="3372825"/>
              <a:chExt cx="1720425" cy="1005900"/>
            </a:xfrm>
          </p:grpSpPr>
          <p:sp>
            <p:nvSpPr>
              <p:cNvPr id="4139" name="Google Shape;4139;p5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40" name="Google Shape;4140;p5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41" name="Google Shape;4141;p5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42" name="Google Shape;4142;p5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43" name="Google Shape;4143;p5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44" name="Google Shape;4144;p57"/>
            <p:cNvGrpSpPr/>
            <p:nvPr/>
          </p:nvGrpSpPr>
          <p:grpSpPr>
            <a:xfrm>
              <a:off x="1455707" y="3731058"/>
              <a:ext cx="1491150" cy="417657"/>
              <a:chOff x="1455707" y="3731058"/>
              <a:chExt cx="1491150" cy="417657"/>
            </a:xfrm>
          </p:grpSpPr>
          <p:grpSp>
            <p:nvGrpSpPr>
              <p:cNvPr id="4145" name="Google Shape;4145;p57"/>
              <p:cNvGrpSpPr/>
              <p:nvPr/>
            </p:nvGrpSpPr>
            <p:grpSpPr>
              <a:xfrm>
                <a:off x="1472938" y="3745828"/>
                <a:ext cx="72126" cy="53788"/>
                <a:chOff x="1472938" y="3745828"/>
                <a:chExt cx="72126" cy="53788"/>
              </a:xfrm>
            </p:grpSpPr>
            <p:sp>
              <p:nvSpPr>
                <p:cNvPr id="4146" name="Google Shape;4146;p5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8" name="Google Shape;4148;p57"/>
              <p:cNvGrpSpPr/>
              <p:nvPr/>
            </p:nvGrpSpPr>
            <p:grpSpPr>
              <a:xfrm>
                <a:off x="1819181" y="4089633"/>
                <a:ext cx="72126" cy="53788"/>
                <a:chOff x="1819181" y="4089633"/>
                <a:chExt cx="72126" cy="53788"/>
              </a:xfrm>
            </p:grpSpPr>
            <p:sp>
              <p:nvSpPr>
                <p:cNvPr id="4149" name="Google Shape;4149;p5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57"/>
              <p:cNvGrpSpPr/>
              <p:nvPr/>
            </p:nvGrpSpPr>
            <p:grpSpPr>
              <a:xfrm>
                <a:off x="1455707" y="4084171"/>
                <a:ext cx="64321" cy="64544"/>
                <a:chOff x="1455707" y="4084171"/>
                <a:chExt cx="64321" cy="64544"/>
              </a:xfrm>
            </p:grpSpPr>
            <p:sp>
              <p:nvSpPr>
                <p:cNvPr id="4152" name="Google Shape;4152;p5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57"/>
              <p:cNvGrpSpPr/>
              <p:nvPr/>
            </p:nvGrpSpPr>
            <p:grpSpPr>
              <a:xfrm>
                <a:off x="1818610" y="3731058"/>
                <a:ext cx="64321" cy="64544"/>
                <a:chOff x="1818610" y="3731058"/>
                <a:chExt cx="64321" cy="64544"/>
              </a:xfrm>
            </p:grpSpPr>
            <p:sp>
              <p:nvSpPr>
                <p:cNvPr id="4155" name="Google Shape;4155;p5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57"/>
              <p:cNvGrpSpPr/>
              <p:nvPr/>
            </p:nvGrpSpPr>
            <p:grpSpPr>
              <a:xfrm>
                <a:off x="2172491" y="4089633"/>
                <a:ext cx="72126" cy="53788"/>
                <a:chOff x="2172491" y="4089633"/>
                <a:chExt cx="72126" cy="53788"/>
              </a:xfrm>
            </p:grpSpPr>
            <p:sp>
              <p:nvSpPr>
                <p:cNvPr id="4158" name="Google Shape;4158;p5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7"/>
              <p:cNvGrpSpPr/>
              <p:nvPr/>
            </p:nvGrpSpPr>
            <p:grpSpPr>
              <a:xfrm>
                <a:off x="2171920" y="3731058"/>
                <a:ext cx="64321" cy="64544"/>
                <a:chOff x="2171920" y="3731058"/>
                <a:chExt cx="64321" cy="64544"/>
              </a:xfrm>
            </p:grpSpPr>
            <p:sp>
              <p:nvSpPr>
                <p:cNvPr id="4161" name="Google Shape;4161;p5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57"/>
              <p:cNvGrpSpPr/>
              <p:nvPr/>
            </p:nvGrpSpPr>
            <p:grpSpPr>
              <a:xfrm>
                <a:off x="2874730" y="3745828"/>
                <a:ext cx="72126" cy="53788"/>
                <a:chOff x="2874730" y="3745828"/>
                <a:chExt cx="72126" cy="53788"/>
              </a:xfrm>
            </p:grpSpPr>
            <p:sp>
              <p:nvSpPr>
                <p:cNvPr id="4164" name="Google Shape;4164;p5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57"/>
              <p:cNvGrpSpPr/>
              <p:nvPr/>
            </p:nvGrpSpPr>
            <p:grpSpPr>
              <a:xfrm>
                <a:off x="2878589" y="4081481"/>
                <a:ext cx="64321" cy="64544"/>
                <a:chOff x="2878589" y="4081481"/>
                <a:chExt cx="64321" cy="64544"/>
              </a:xfrm>
            </p:grpSpPr>
            <p:sp>
              <p:nvSpPr>
                <p:cNvPr id="4167" name="Google Shape;4167;p5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57"/>
              <p:cNvGrpSpPr/>
              <p:nvPr/>
            </p:nvGrpSpPr>
            <p:grpSpPr>
              <a:xfrm>
                <a:off x="2525796" y="4089633"/>
                <a:ext cx="72126" cy="53788"/>
                <a:chOff x="2525796" y="4089633"/>
                <a:chExt cx="72126" cy="53788"/>
              </a:xfrm>
            </p:grpSpPr>
            <p:sp>
              <p:nvSpPr>
                <p:cNvPr id="4170" name="Google Shape;4170;p5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2" name="Google Shape;4172;p57"/>
              <p:cNvGrpSpPr/>
              <p:nvPr/>
            </p:nvGrpSpPr>
            <p:grpSpPr>
              <a:xfrm>
                <a:off x="2525225" y="3731058"/>
                <a:ext cx="64321" cy="64544"/>
                <a:chOff x="2525225" y="3731058"/>
                <a:chExt cx="64321" cy="64544"/>
              </a:xfrm>
            </p:grpSpPr>
            <p:sp>
              <p:nvSpPr>
                <p:cNvPr id="4173" name="Google Shape;4173;p5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8" name="Shape 4178"/>
        <p:cNvGrpSpPr/>
        <p:nvPr/>
      </p:nvGrpSpPr>
      <p:grpSpPr>
        <a:xfrm>
          <a:off x="0" y="0"/>
          <a:ext cx="0" cy="0"/>
          <a:chOff x="0" y="0"/>
          <a:chExt cx="0" cy="0"/>
        </a:xfrm>
      </p:grpSpPr>
      <p:grpSp>
        <p:nvGrpSpPr>
          <p:cNvPr id="4179" name="Google Shape;4179;p58"/>
          <p:cNvGrpSpPr/>
          <p:nvPr/>
        </p:nvGrpSpPr>
        <p:grpSpPr>
          <a:xfrm>
            <a:off x="5780153" y="1859606"/>
            <a:ext cx="671400" cy="674856"/>
            <a:chOff x="5780148" y="1859605"/>
            <a:chExt cx="671400" cy="674856"/>
          </a:xfrm>
        </p:grpSpPr>
        <p:sp>
          <p:nvSpPr>
            <p:cNvPr id="4180" name="Google Shape;4180;p58"/>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8"/>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4" name="Google Shape;4184;p58"/>
          <p:cNvGrpSpPr/>
          <p:nvPr/>
        </p:nvGrpSpPr>
        <p:grpSpPr>
          <a:xfrm>
            <a:off x="716996" y="971307"/>
            <a:ext cx="845921" cy="690752"/>
            <a:chOff x="732428" y="1198513"/>
            <a:chExt cx="845921" cy="690752"/>
          </a:xfrm>
        </p:grpSpPr>
        <p:grpSp>
          <p:nvGrpSpPr>
            <p:cNvPr id="4185" name="Google Shape;4185;p58"/>
            <p:cNvGrpSpPr/>
            <p:nvPr/>
          </p:nvGrpSpPr>
          <p:grpSpPr>
            <a:xfrm>
              <a:off x="823030" y="1198513"/>
              <a:ext cx="755319" cy="690752"/>
              <a:chOff x="823030" y="1198513"/>
              <a:chExt cx="755319" cy="690752"/>
            </a:xfrm>
          </p:grpSpPr>
          <p:sp>
            <p:nvSpPr>
              <p:cNvPr id="4186" name="Google Shape;4186;p5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58"/>
            <p:cNvGrpSpPr/>
            <p:nvPr/>
          </p:nvGrpSpPr>
          <p:grpSpPr>
            <a:xfrm>
              <a:off x="732428" y="1239937"/>
              <a:ext cx="739912" cy="607886"/>
              <a:chOff x="732428" y="1239937"/>
              <a:chExt cx="739912" cy="607886"/>
            </a:xfrm>
          </p:grpSpPr>
          <p:sp>
            <p:nvSpPr>
              <p:cNvPr id="4189" name="Google Shape;4189;p5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58"/>
            <p:cNvGrpSpPr/>
            <p:nvPr/>
          </p:nvGrpSpPr>
          <p:grpSpPr>
            <a:xfrm>
              <a:off x="732428" y="1277018"/>
              <a:ext cx="702832" cy="533758"/>
              <a:chOff x="732428" y="1277018"/>
              <a:chExt cx="702832" cy="533758"/>
            </a:xfrm>
          </p:grpSpPr>
          <p:sp>
            <p:nvSpPr>
              <p:cNvPr id="4192" name="Google Shape;4192;p5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58"/>
            <p:cNvGrpSpPr/>
            <p:nvPr/>
          </p:nvGrpSpPr>
          <p:grpSpPr>
            <a:xfrm>
              <a:off x="931170" y="1306653"/>
              <a:ext cx="647179" cy="474455"/>
              <a:chOff x="931170" y="1306653"/>
              <a:chExt cx="647179" cy="474455"/>
            </a:xfrm>
          </p:grpSpPr>
          <p:sp>
            <p:nvSpPr>
              <p:cNvPr id="4195" name="Google Shape;4195;p5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7" name="Google Shape;4197;p5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58"/>
          <p:cNvGrpSpPr/>
          <p:nvPr/>
        </p:nvGrpSpPr>
        <p:grpSpPr>
          <a:xfrm>
            <a:off x="3948605" y="971313"/>
            <a:ext cx="634656" cy="699982"/>
            <a:chOff x="5985650" y="2860025"/>
            <a:chExt cx="1396075" cy="1539775"/>
          </a:xfrm>
        </p:grpSpPr>
        <p:sp>
          <p:nvSpPr>
            <p:cNvPr id="4199" name="Google Shape;4199;p5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58"/>
          <p:cNvGrpSpPr/>
          <p:nvPr/>
        </p:nvGrpSpPr>
        <p:grpSpPr>
          <a:xfrm>
            <a:off x="4704254" y="971307"/>
            <a:ext cx="725845" cy="699975"/>
            <a:chOff x="4249973" y="1201875"/>
            <a:chExt cx="1958568" cy="1888762"/>
          </a:xfrm>
        </p:grpSpPr>
        <p:sp>
          <p:nvSpPr>
            <p:cNvPr id="4232" name="Google Shape;4232;p5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3" name="Google Shape;4233;p58"/>
            <p:cNvGrpSpPr/>
            <p:nvPr/>
          </p:nvGrpSpPr>
          <p:grpSpPr>
            <a:xfrm>
              <a:off x="5853086" y="1789142"/>
              <a:ext cx="355454" cy="1048099"/>
              <a:chOff x="5576108" y="2016725"/>
              <a:chExt cx="565200" cy="1666560"/>
            </a:xfrm>
          </p:grpSpPr>
          <p:sp>
            <p:nvSpPr>
              <p:cNvPr id="4234" name="Google Shape;4234;p5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5" name="Google Shape;4235;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58"/>
            <p:cNvGrpSpPr/>
            <p:nvPr/>
          </p:nvGrpSpPr>
          <p:grpSpPr>
            <a:xfrm>
              <a:off x="4869455" y="2691676"/>
              <a:ext cx="1013897" cy="398961"/>
              <a:chOff x="4012057" y="3451825"/>
              <a:chExt cx="1612175" cy="634379"/>
            </a:xfrm>
          </p:grpSpPr>
          <p:sp>
            <p:nvSpPr>
              <p:cNvPr id="4237" name="Google Shape;4237;p5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8" name="Google Shape;4238;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58"/>
            <p:cNvGrpSpPr/>
            <p:nvPr/>
          </p:nvGrpSpPr>
          <p:grpSpPr>
            <a:xfrm>
              <a:off x="4276937" y="2155961"/>
              <a:ext cx="651965" cy="891358"/>
              <a:chOff x="3069908" y="2599997"/>
              <a:chExt cx="1036675" cy="1417328"/>
            </a:xfrm>
          </p:grpSpPr>
          <p:sp>
            <p:nvSpPr>
              <p:cNvPr id="4240" name="Google Shape;4240;p5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41" name="Google Shape;4241;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58"/>
            <p:cNvGrpSpPr/>
            <p:nvPr/>
          </p:nvGrpSpPr>
          <p:grpSpPr>
            <a:xfrm>
              <a:off x="5054918" y="1201875"/>
              <a:ext cx="999548" cy="602711"/>
              <a:chOff x="4306958" y="1082925"/>
              <a:chExt cx="1589359" cy="958358"/>
            </a:xfrm>
          </p:grpSpPr>
          <p:sp>
            <p:nvSpPr>
              <p:cNvPr id="4243" name="Google Shape;4243;p5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44" name="Google Shape;4244;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58"/>
            <p:cNvGrpSpPr/>
            <p:nvPr/>
          </p:nvGrpSpPr>
          <p:grpSpPr>
            <a:xfrm>
              <a:off x="4249973" y="1303451"/>
              <a:ext cx="799317" cy="841334"/>
              <a:chOff x="3027033" y="1244439"/>
              <a:chExt cx="1270977" cy="1337786"/>
            </a:xfrm>
          </p:grpSpPr>
          <p:sp>
            <p:nvSpPr>
              <p:cNvPr id="4246" name="Google Shape;4246;p5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47" name="Google Shape;4247;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8" name="Google Shape;4248;p58"/>
          <p:cNvGrpSpPr/>
          <p:nvPr/>
        </p:nvGrpSpPr>
        <p:grpSpPr>
          <a:xfrm>
            <a:off x="4057119" y="1858087"/>
            <a:ext cx="750769" cy="683784"/>
            <a:chOff x="4204684" y="2104422"/>
            <a:chExt cx="699822" cy="637382"/>
          </a:xfrm>
        </p:grpSpPr>
        <p:grpSp>
          <p:nvGrpSpPr>
            <p:cNvPr id="4249" name="Google Shape;4249;p58"/>
            <p:cNvGrpSpPr/>
            <p:nvPr/>
          </p:nvGrpSpPr>
          <p:grpSpPr>
            <a:xfrm>
              <a:off x="4204684" y="2430067"/>
              <a:ext cx="342957" cy="311738"/>
              <a:chOff x="4204684" y="2430067"/>
              <a:chExt cx="342957" cy="311738"/>
            </a:xfrm>
          </p:grpSpPr>
          <p:sp>
            <p:nvSpPr>
              <p:cNvPr id="4250" name="Google Shape;4250;p5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58"/>
            <p:cNvGrpSpPr/>
            <p:nvPr/>
          </p:nvGrpSpPr>
          <p:grpSpPr>
            <a:xfrm>
              <a:off x="4561586" y="2430067"/>
              <a:ext cx="342920" cy="311738"/>
              <a:chOff x="4561586" y="2430067"/>
              <a:chExt cx="342920" cy="311738"/>
            </a:xfrm>
          </p:grpSpPr>
          <p:sp>
            <p:nvSpPr>
              <p:cNvPr id="4253" name="Google Shape;4253;p5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58"/>
            <p:cNvGrpSpPr/>
            <p:nvPr/>
          </p:nvGrpSpPr>
          <p:grpSpPr>
            <a:xfrm>
              <a:off x="4561586" y="2104422"/>
              <a:ext cx="342920" cy="311738"/>
              <a:chOff x="4561586" y="2104422"/>
              <a:chExt cx="342920" cy="311738"/>
            </a:xfrm>
          </p:grpSpPr>
          <p:sp>
            <p:nvSpPr>
              <p:cNvPr id="4256" name="Google Shape;4256;p5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58"/>
            <p:cNvGrpSpPr/>
            <p:nvPr/>
          </p:nvGrpSpPr>
          <p:grpSpPr>
            <a:xfrm>
              <a:off x="4204684" y="2104422"/>
              <a:ext cx="342957" cy="311664"/>
              <a:chOff x="4204684" y="2104422"/>
              <a:chExt cx="342957" cy="311664"/>
            </a:xfrm>
          </p:grpSpPr>
          <p:sp>
            <p:nvSpPr>
              <p:cNvPr id="4259" name="Google Shape;4259;p5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1" name="Google Shape;4261;p58"/>
          <p:cNvGrpSpPr/>
          <p:nvPr/>
        </p:nvGrpSpPr>
        <p:grpSpPr>
          <a:xfrm>
            <a:off x="5521552" y="971301"/>
            <a:ext cx="660591" cy="688867"/>
            <a:chOff x="5830645" y="1267368"/>
            <a:chExt cx="530340" cy="553040"/>
          </a:xfrm>
        </p:grpSpPr>
        <p:sp>
          <p:nvSpPr>
            <p:cNvPr id="4262" name="Google Shape;4262;p5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3" name="Google Shape;4263;p58"/>
            <p:cNvGrpSpPr/>
            <p:nvPr/>
          </p:nvGrpSpPr>
          <p:grpSpPr>
            <a:xfrm>
              <a:off x="5830645" y="1267368"/>
              <a:ext cx="259743" cy="269909"/>
              <a:chOff x="5830645" y="1267368"/>
              <a:chExt cx="259743" cy="269909"/>
            </a:xfrm>
          </p:grpSpPr>
          <p:sp>
            <p:nvSpPr>
              <p:cNvPr id="4264" name="Google Shape;4264;p5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58"/>
            <p:cNvGrpSpPr/>
            <p:nvPr/>
          </p:nvGrpSpPr>
          <p:grpSpPr>
            <a:xfrm>
              <a:off x="6101293" y="1267368"/>
              <a:ext cx="259692" cy="269909"/>
              <a:chOff x="6101293" y="1267368"/>
              <a:chExt cx="259692" cy="269909"/>
            </a:xfrm>
          </p:grpSpPr>
          <p:sp>
            <p:nvSpPr>
              <p:cNvPr id="4267" name="Google Shape;4267;p5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58"/>
            <p:cNvGrpSpPr/>
            <p:nvPr/>
          </p:nvGrpSpPr>
          <p:grpSpPr>
            <a:xfrm>
              <a:off x="5830645" y="1550500"/>
              <a:ext cx="259692" cy="269909"/>
              <a:chOff x="5830645" y="1550500"/>
              <a:chExt cx="259692" cy="269909"/>
            </a:xfrm>
          </p:grpSpPr>
          <p:sp>
            <p:nvSpPr>
              <p:cNvPr id="4270" name="Google Shape;4270;p5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58"/>
            <p:cNvGrpSpPr/>
            <p:nvPr/>
          </p:nvGrpSpPr>
          <p:grpSpPr>
            <a:xfrm>
              <a:off x="6101293" y="1550500"/>
              <a:ext cx="259692" cy="269909"/>
              <a:chOff x="6101293" y="1550500"/>
              <a:chExt cx="259692" cy="269909"/>
            </a:xfrm>
          </p:grpSpPr>
          <p:sp>
            <p:nvSpPr>
              <p:cNvPr id="4273" name="Google Shape;4273;p5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5" name="Google Shape;4275;p58"/>
          <p:cNvGrpSpPr/>
          <p:nvPr/>
        </p:nvGrpSpPr>
        <p:grpSpPr>
          <a:xfrm>
            <a:off x="723705" y="1861761"/>
            <a:ext cx="697154" cy="679574"/>
            <a:chOff x="2679875" y="2361475"/>
            <a:chExt cx="780425" cy="760575"/>
          </a:xfrm>
        </p:grpSpPr>
        <p:sp>
          <p:nvSpPr>
            <p:cNvPr id="4276" name="Google Shape;4276;p5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58"/>
          <p:cNvGrpSpPr/>
          <p:nvPr/>
        </p:nvGrpSpPr>
        <p:grpSpPr>
          <a:xfrm>
            <a:off x="3122864" y="971353"/>
            <a:ext cx="735829" cy="684547"/>
            <a:chOff x="3351965" y="1148808"/>
            <a:chExt cx="750770" cy="698375"/>
          </a:xfrm>
        </p:grpSpPr>
        <p:grpSp>
          <p:nvGrpSpPr>
            <p:cNvPr id="4283" name="Google Shape;4283;p58"/>
            <p:cNvGrpSpPr/>
            <p:nvPr/>
          </p:nvGrpSpPr>
          <p:grpSpPr>
            <a:xfrm>
              <a:off x="3586796" y="1148808"/>
              <a:ext cx="294857" cy="286830"/>
              <a:chOff x="3750225" y="1774000"/>
              <a:chExt cx="149575" cy="145525"/>
            </a:xfrm>
          </p:grpSpPr>
          <p:sp>
            <p:nvSpPr>
              <p:cNvPr id="4284" name="Google Shape;4284;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6" name="Google Shape;4286;p58"/>
            <p:cNvGrpSpPr/>
            <p:nvPr/>
          </p:nvGrpSpPr>
          <p:grpSpPr>
            <a:xfrm>
              <a:off x="3779245" y="1375768"/>
              <a:ext cx="323490" cy="286978"/>
              <a:chOff x="3847850" y="1889150"/>
              <a:chExt cx="164100" cy="145600"/>
            </a:xfrm>
          </p:grpSpPr>
          <p:sp>
            <p:nvSpPr>
              <p:cNvPr id="4287" name="Google Shape;4287;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58"/>
            <p:cNvGrpSpPr/>
            <p:nvPr/>
          </p:nvGrpSpPr>
          <p:grpSpPr>
            <a:xfrm>
              <a:off x="3351965" y="1330435"/>
              <a:ext cx="295449" cy="285401"/>
              <a:chOff x="3631100" y="1866150"/>
              <a:chExt cx="149875" cy="144800"/>
            </a:xfrm>
          </p:grpSpPr>
          <p:sp>
            <p:nvSpPr>
              <p:cNvPr id="4290" name="Google Shape;4290;p5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58"/>
            <p:cNvGrpSpPr/>
            <p:nvPr/>
          </p:nvGrpSpPr>
          <p:grpSpPr>
            <a:xfrm>
              <a:off x="3548208" y="1560352"/>
              <a:ext cx="294808" cy="286830"/>
              <a:chOff x="3730650" y="1982800"/>
              <a:chExt cx="149550" cy="145525"/>
            </a:xfrm>
          </p:grpSpPr>
          <p:sp>
            <p:nvSpPr>
              <p:cNvPr id="4293" name="Google Shape;4293;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5" name="Google Shape;4295;p58"/>
          <p:cNvGrpSpPr/>
          <p:nvPr/>
        </p:nvGrpSpPr>
        <p:grpSpPr>
          <a:xfrm>
            <a:off x="7624517" y="971307"/>
            <a:ext cx="804565" cy="677795"/>
            <a:chOff x="7636443" y="1204988"/>
            <a:chExt cx="804565" cy="677795"/>
          </a:xfrm>
        </p:grpSpPr>
        <p:grpSp>
          <p:nvGrpSpPr>
            <p:cNvPr id="4296" name="Google Shape;4296;p58"/>
            <p:cNvGrpSpPr/>
            <p:nvPr/>
          </p:nvGrpSpPr>
          <p:grpSpPr>
            <a:xfrm>
              <a:off x="7636443" y="1509705"/>
              <a:ext cx="804565" cy="373078"/>
              <a:chOff x="7636443" y="1509705"/>
              <a:chExt cx="804565" cy="373078"/>
            </a:xfrm>
          </p:grpSpPr>
          <p:sp>
            <p:nvSpPr>
              <p:cNvPr id="4297" name="Google Shape;4297;p5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9" name="Google Shape;4299;p58"/>
            <p:cNvGrpSpPr/>
            <p:nvPr/>
          </p:nvGrpSpPr>
          <p:grpSpPr>
            <a:xfrm>
              <a:off x="7636443" y="1408133"/>
              <a:ext cx="804565" cy="373078"/>
              <a:chOff x="7636443" y="1408133"/>
              <a:chExt cx="804565" cy="373078"/>
            </a:xfrm>
          </p:grpSpPr>
          <p:sp>
            <p:nvSpPr>
              <p:cNvPr id="4300" name="Google Shape;4300;p5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58"/>
            <p:cNvGrpSpPr/>
            <p:nvPr/>
          </p:nvGrpSpPr>
          <p:grpSpPr>
            <a:xfrm>
              <a:off x="7636443" y="1306560"/>
              <a:ext cx="804565" cy="373078"/>
              <a:chOff x="7636443" y="1306560"/>
              <a:chExt cx="804565" cy="373078"/>
            </a:xfrm>
          </p:grpSpPr>
          <p:sp>
            <p:nvSpPr>
              <p:cNvPr id="4303" name="Google Shape;4303;p5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5" name="Google Shape;4305;p58"/>
            <p:cNvGrpSpPr/>
            <p:nvPr/>
          </p:nvGrpSpPr>
          <p:grpSpPr>
            <a:xfrm>
              <a:off x="7636443" y="1204988"/>
              <a:ext cx="804565" cy="373078"/>
              <a:chOff x="7636443" y="1204988"/>
              <a:chExt cx="804565" cy="373078"/>
            </a:xfrm>
          </p:grpSpPr>
          <p:sp>
            <p:nvSpPr>
              <p:cNvPr id="4306" name="Google Shape;4306;p5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8" name="Google Shape;4308;p58"/>
          <p:cNvGrpSpPr/>
          <p:nvPr/>
        </p:nvGrpSpPr>
        <p:grpSpPr>
          <a:xfrm>
            <a:off x="4963363" y="1878721"/>
            <a:ext cx="661339" cy="661188"/>
            <a:chOff x="3990000" y="975400"/>
            <a:chExt cx="3934200" cy="3933300"/>
          </a:xfrm>
        </p:grpSpPr>
        <p:sp>
          <p:nvSpPr>
            <p:cNvPr id="4309" name="Google Shape;4309;p5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58"/>
          <p:cNvGrpSpPr/>
          <p:nvPr/>
        </p:nvGrpSpPr>
        <p:grpSpPr>
          <a:xfrm>
            <a:off x="6607011" y="1857359"/>
            <a:ext cx="868881" cy="684241"/>
            <a:chOff x="6598259" y="2078634"/>
            <a:chExt cx="868881" cy="684241"/>
          </a:xfrm>
        </p:grpSpPr>
        <p:sp>
          <p:nvSpPr>
            <p:cNvPr id="4314" name="Google Shape;4314;p5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0" name="Google Shape;4320;p58"/>
            <p:cNvGrpSpPr/>
            <p:nvPr/>
          </p:nvGrpSpPr>
          <p:grpSpPr>
            <a:xfrm>
              <a:off x="6808175" y="2078634"/>
              <a:ext cx="452229" cy="684241"/>
              <a:chOff x="6808175" y="2078634"/>
              <a:chExt cx="452229" cy="684241"/>
            </a:xfrm>
          </p:grpSpPr>
          <p:sp>
            <p:nvSpPr>
              <p:cNvPr id="4321" name="Google Shape;4321;p5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7" name="Google Shape;4327;p58"/>
              <p:cNvGrpSpPr/>
              <p:nvPr/>
            </p:nvGrpSpPr>
            <p:grpSpPr>
              <a:xfrm>
                <a:off x="6821586" y="2078634"/>
                <a:ext cx="426871" cy="684241"/>
                <a:chOff x="6821586" y="2078634"/>
                <a:chExt cx="426871" cy="684241"/>
              </a:xfrm>
            </p:grpSpPr>
            <p:grpSp>
              <p:nvGrpSpPr>
                <p:cNvPr id="4328" name="Google Shape;4328;p58"/>
                <p:cNvGrpSpPr/>
                <p:nvPr/>
              </p:nvGrpSpPr>
              <p:grpSpPr>
                <a:xfrm>
                  <a:off x="6821586" y="2078634"/>
                  <a:ext cx="426871" cy="684241"/>
                  <a:chOff x="6821586" y="2078634"/>
                  <a:chExt cx="426871" cy="684241"/>
                </a:xfrm>
              </p:grpSpPr>
              <p:sp>
                <p:nvSpPr>
                  <p:cNvPr id="4329" name="Google Shape;4329;p5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8" name="Google Shape;4348;p5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54" name="Google Shape;4354;p58"/>
          <p:cNvGrpSpPr/>
          <p:nvPr/>
        </p:nvGrpSpPr>
        <p:grpSpPr>
          <a:xfrm>
            <a:off x="716994" y="3531369"/>
            <a:ext cx="1340789" cy="640830"/>
            <a:chOff x="238125" y="1151100"/>
            <a:chExt cx="7139450" cy="3412300"/>
          </a:xfrm>
        </p:grpSpPr>
        <p:sp>
          <p:nvSpPr>
            <p:cNvPr id="4355" name="Google Shape;4355;p5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58"/>
          <p:cNvGrpSpPr/>
          <p:nvPr/>
        </p:nvGrpSpPr>
        <p:grpSpPr>
          <a:xfrm>
            <a:off x="5584217" y="2734650"/>
            <a:ext cx="985357" cy="585764"/>
            <a:chOff x="5145061" y="2881789"/>
            <a:chExt cx="1107641" cy="658458"/>
          </a:xfrm>
        </p:grpSpPr>
        <p:grpSp>
          <p:nvGrpSpPr>
            <p:cNvPr id="4368" name="Google Shape;4368;p58"/>
            <p:cNvGrpSpPr/>
            <p:nvPr/>
          </p:nvGrpSpPr>
          <p:grpSpPr>
            <a:xfrm>
              <a:off x="5722989" y="3244587"/>
              <a:ext cx="529713" cy="295659"/>
              <a:chOff x="5722989" y="3244587"/>
              <a:chExt cx="529713" cy="295659"/>
            </a:xfrm>
          </p:grpSpPr>
          <p:sp>
            <p:nvSpPr>
              <p:cNvPr id="4369" name="Google Shape;4369;p5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0" name="Google Shape;4370;p5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1" name="Google Shape;4371;p58"/>
            <p:cNvGrpSpPr/>
            <p:nvPr/>
          </p:nvGrpSpPr>
          <p:grpSpPr>
            <a:xfrm>
              <a:off x="5145061" y="3244587"/>
              <a:ext cx="536807" cy="295659"/>
              <a:chOff x="5145061" y="3244587"/>
              <a:chExt cx="536807" cy="295659"/>
            </a:xfrm>
          </p:grpSpPr>
          <p:sp>
            <p:nvSpPr>
              <p:cNvPr id="4372" name="Google Shape;4372;p5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3" name="Google Shape;4373;p5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4" name="Google Shape;4374;p58"/>
            <p:cNvGrpSpPr/>
            <p:nvPr/>
          </p:nvGrpSpPr>
          <p:grpSpPr>
            <a:xfrm>
              <a:off x="5341327" y="2898245"/>
              <a:ext cx="532309" cy="614891"/>
              <a:chOff x="5341327" y="2898245"/>
              <a:chExt cx="532309" cy="614891"/>
            </a:xfrm>
          </p:grpSpPr>
          <p:sp>
            <p:nvSpPr>
              <p:cNvPr id="4375" name="Google Shape;4375;p5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6" name="Google Shape;4376;p5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7" name="Google Shape;4377;p58"/>
            <p:cNvGrpSpPr/>
            <p:nvPr/>
          </p:nvGrpSpPr>
          <p:grpSpPr>
            <a:xfrm>
              <a:off x="5532290" y="2881789"/>
              <a:ext cx="620516" cy="305456"/>
              <a:chOff x="5532290" y="2881789"/>
              <a:chExt cx="620516" cy="305456"/>
            </a:xfrm>
          </p:grpSpPr>
          <p:sp>
            <p:nvSpPr>
              <p:cNvPr id="4378" name="Google Shape;4378;p5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9" name="Google Shape;4379;p5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380" name="Google Shape;4380;p58"/>
          <p:cNvGrpSpPr/>
          <p:nvPr/>
        </p:nvGrpSpPr>
        <p:grpSpPr>
          <a:xfrm>
            <a:off x="8163140" y="3526708"/>
            <a:ext cx="269068" cy="645491"/>
            <a:chOff x="7026852" y="3311869"/>
            <a:chExt cx="434331" cy="1041954"/>
          </a:xfrm>
        </p:grpSpPr>
        <p:sp>
          <p:nvSpPr>
            <p:cNvPr id="4381" name="Google Shape;4381;p5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58"/>
          <p:cNvGrpSpPr/>
          <p:nvPr/>
        </p:nvGrpSpPr>
        <p:grpSpPr>
          <a:xfrm>
            <a:off x="6179721" y="3565945"/>
            <a:ext cx="293882" cy="293836"/>
            <a:chOff x="4873519" y="3311869"/>
            <a:chExt cx="499374" cy="499296"/>
          </a:xfrm>
        </p:grpSpPr>
        <p:sp>
          <p:nvSpPr>
            <p:cNvPr id="4385" name="Google Shape;4385;p5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7" name="Google Shape;4387;p58"/>
          <p:cNvGrpSpPr/>
          <p:nvPr/>
        </p:nvGrpSpPr>
        <p:grpSpPr>
          <a:xfrm>
            <a:off x="6179721" y="3878317"/>
            <a:ext cx="293882" cy="293882"/>
            <a:chOff x="4873519" y="3875839"/>
            <a:chExt cx="499374" cy="499374"/>
          </a:xfrm>
        </p:grpSpPr>
        <p:sp>
          <p:nvSpPr>
            <p:cNvPr id="4388" name="Google Shape;4388;p5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58"/>
          <p:cNvGrpSpPr/>
          <p:nvPr/>
        </p:nvGrpSpPr>
        <p:grpSpPr>
          <a:xfrm>
            <a:off x="2410248" y="1850269"/>
            <a:ext cx="698104" cy="698208"/>
            <a:chOff x="2565073" y="2075876"/>
            <a:chExt cx="672482" cy="672518"/>
          </a:xfrm>
        </p:grpSpPr>
        <p:sp>
          <p:nvSpPr>
            <p:cNvPr id="4391" name="Google Shape;4391;p5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58"/>
          <p:cNvGrpSpPr/>
          <p:nvPr/>
        </p:nvGrpSpPr>
        <p:grpSpPr>
          <a:xfrm>
            <a:off x="5633660" y="3534870"/>
            <a:ext cx="438354" cy="637329"/>
            <a:chOff x="1697726" y="3244179"/>
            <a:chExt cx="788124" cy="1146069"/>
          </a:xfrm>
        </p:grpSpPr>
        <p:sp>
          <p:nvSpPr>
            <p:cNvPr id="4398" name="Google Shape;4398;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0" name="Google Shape;4400;p5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1" name="Google Shape;4401;p58"/>
          <p:cNvGrpSpPr/>
          <p:nvPr/>
        </p:nvGrpSpPr>
        <p:grpSpPr>
          <a:xfrm>
            <a:off x="7634874" y="1863232"/>
            <a:ext cx="799565" cy="670282"/>
            <a:chOff x="7617850" y="2063282"/>
            <a:chExt cx="799565" cy="670282"/>
          </a:xfrm>
        </p:grpSpPr>
        <p:cxnSp>
          <p:nvCxnSpPr>
            <p:cNvPr id="4402" name="Google Shape;4402;p5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3" name="Google Shape;4403;p5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4" name="Google Shape;4404;p5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5" name="Google Shape;4405;p5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6" name="Google Shape;4406;p5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407" name="Google Shape;4407;p5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408" name="Google Shape;4408;p58"/>
            <p:cNvGrpSpPr/>
            <p:nvPr/>
          </p:nvGrpSpPr>
          <p:grpSpPr>
            <a:xfrm>
              <a:off x="7734309" y="2063282"/>
              <a:ext cx="570957" cy="620095"/>
              <a:chOff x="7734309" y="2063282"/>
              <a:chExt cx="570957" cy="620095"/>
            </a:xfrm>
          </p:grpSpPr>
          <p:grpSp>
            <p:nvGrpSpPr>
              <p:cNvPr id="4409" name="Google Shape;4409;p58"/>
              <p:cNvGrpSpPr/>
              <p:nvPr/>
            </p:nvGrpSpPr>
            <p:grpSpPr>
              <a:xfrm>
                <a:off x="8031573" y="2063282"/>
                <a:ext cx="273693" cy="620095"/>
                <a:chOff x="8031573" y="2063282"/>
                <a:chExt cx="273693" cy="620095"/>
              </a:xfrm>
            </p:grpSpPr>
            <p:sp>
              <p:nvSpPr>
                <p:cNvPr id="4410" name="Google Shape;4410;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4" name="Google Shape;4414;p58"/>
              <p:cNvGrpSpPr/>
              <p:nvPr/>
            </p:nvGrpSpPr>
            <p:grpSpPr>
              <a:xfrm flipH="1">
                <a:off x="7734309" y="2063282"/>
                <a:ext cx="273693" cy="620095"/>
                <a:chOff x="8031573" y="2063282"/>
                <a:chExt cx="273693" cy="620095"/>
              </a:xfrm>
            </p:grpSpPr>
            <p:sp>
              <p:nvSpPr>
                <p:cNvPr id="4415" name="Google Shape;4415;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419" name="Google Shape;4419;p5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1" name="Google Shape;4421;p58"/>
          <p:cNvGrpSpPr/>
          <p:nvPr/>
        </p:nvGrpSpPr>
        <p:grpSpPr>
          <a:xfrm>
            <a:off x="7821480" y="2716716"/>
            <a:ext cx="602567" cy="601884"/>
            <a:chOff x="1186975" y="238125"/>
            <a:chExt cx="5244275" cy="5238325"/>
          </a:xfrm>
        </p:grpSpPr>
        <p:sp>
          <p:nvSpPr>
            <p:cNvPr id="4422" name="Google Shape;4422;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58"/>
          <p:cNvGrpSpPr/>
          <p:nvPr/>
        </p:nvGrpSpPr>
        <p:grpSpPr>
          <a:xfrm>
            <a:off x="3264218" y="1856199"/>
            <a:ext cx="651848" cy="687338"/>
            <a:chOff x="3400515" y="2056248"/>
            <a:chExt cx="698134" cy="735987"/>
          </a:xfrm>
        </p:grpSpPr>
        <p:grpSp>
          <p:nvGrpSpPr>
            <p:cNvPr id="4427" name="Google Shape;4427;p58"/>
            <p:cNvGrpSpPr/>
            <p:nvPr/>
          </p:nvGrpSpPr>
          <p:grpSpPr>
            <a:xfrm>
              <a:off x="3400515" y="2283913"/>
              <a:ext cx="312919" cy="219900"/>
              <a:chOff x="3400515" y="2283913"/>
              <a:chExt cx="312919" cy="219900"/>
            </a:xfrm>
          </p:grpSpPr>
          <p:sp>
            <p:nvSpPr>
              <p:cNvPr id="4428" name="Google Shape;4428;p5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9" name="Google Shape;4429;p5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430" name="Google Shape;4430;p58"/>
            <p:cNvGrpSpPr/>
            <p:nvPr/>
          </p:nvGrpSpPr>
          <p:grpSpPr>
            <a:xfrm>
              <a:off x="3547823" y="2461089"/>
              <a:ext cx="219900" cy="331146"/>
              <a:chOff x="3547823" y="2461089"/>
              <a:chExt cx="219900" cy="331146"/>
            </a:xfrm>
          </p:grpSpPr>
          <p:sp>
            <p:nvSpPr>
              <p:cNvPr id="4431" name="Google Shape;4431;p5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2" name="Google Shape;4432;p5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433" name="Google Shape;4433;p58"/>
            <p:cNvGrpSpPr/>
            <p:nvPr/>
          </p:nvGrpSpPr>
          <p:grpSpPr>
            <a:xfrm>
              <a:off x="3734138" y="2461089"/>
              <a:ext cx="219900" cy="331146"/>
              <a:chOff x="3734138" y="2461089"/>
              <a:chExt cx="219900" cy="331146"/>
            </a:xfrm>
          </p:grpSpPr>
          <p:sp>
            <p:nvSpPr>
              <p:cNvPr id="4434" name="Google Shape;4434;p5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5" name="Google Shape;4435;p5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436" name="Google Shape;4436;p58"/>
            <p:cNvGrpSpPr/>
            <p:nvPr/>
          </p:nvGrpSpPr>
          <p:grpSpPr>
            <a:xfrm>
              <a:off x="3787560" y="2281742"/>
              <a:ext cx="311089" cy="219900"/>
              <a:chOff x="3787560" y="2281742"/>
              <a:chExt cx="311089" cy="219900"/>
            </a:xfrm>
          </p:grpSpPr>
          <p:sp>
            <p:nvSpPr>
              <p:cNvPr id="4437" name="Google Shape;4437;p5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8" name="Google Shape;4438;p5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439" name="Google Shape;4439;p58"/>
            <p:cNvGrpSpPr/>
            <p:nvPr/>
          </p:nvGrpSpPr>
          <p:grpSpPr>
            <a:xfrm>
              <a:off x="3637290" y="2056248"/>
              <a:ext cx="219900" cy="330736"/>
              <a:chOff x="3637290" y="2056248"/>
              <a:chExt cx="219900" cy="330736"/>
            </a:xfrm>
          </p:grpSpPr>
          <p:sp>
            <p:nvSpPr>
              <p:cNvPr id="4440" name="Google Shape;4440;p5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441" name="Google Shape;4441;p5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42" name="Google Shape;4442;p58"/>
          <p:cNvGrpSpPr/>
          <p:nvPr/>
        </p:nvGrpSpPr>
        <p:grpSpPr>
          <a:xfrm>
            <a:off x="2555923" y="2726206"/>
            <a:ext cx="1268144" cy="592394"/>
            <a:chOff x="238125" y="1188750"/>
            <a:chExt cx="7140450" cy="3335550"/>
          </a:xfrm>
        </p:grpSpPr>
        <p:sp>
          <p:nvSpPr>
            <p:cNvPr id="4443" name="Google Shape;4443;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58"/>
          <p:cNvGrpSpPr/>
          <p:nvPr/>
        </p:nvGrpSpPr>
        <p:grpSpPr>
          <a:xfrm>
            <a:off x="6663824" y="2728360"/>
            <a:ext cx="1053944" cy="590147"/>
            <a:chOff x="238125" y="1335475"/>
            <a:chExt cx="5418735" cy="3034175"/>
          </a:xfrm>
        </p:grpSpPr>
        <p:sp>
          <p:nvSpPr>
            <p:cNvPr id="4449" name="Google Shape;4449;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58"/>
          <p:cNvGrpSpPr/>
          <p:nvPr/>
        </p:nvGrpSpPr>
        <p:grpSpPr>
          <a:xfrm>
            <a:off x="4094633" y="3533260"/>
            <a:ext cx="1268207" cy="638939"/>
            <a:chOff x="3967651" y="3645904"/>
            <a:chExt cx="1479304" cy="745292"/>
          </a:xfrm>
        </p:grpSpPr>
        <p:grpSp>
          <p:nvGrpSpPr>
            <p:cNvPr id="4453" name="Google Shape;4453;p58"/>
            <p:cNvGrpSpPr/>
            <p:nvPr/>
          </p:nvGrpSpPr>
          <p:grpSpPr>
            <a:xfrm>
              <a:off x="3967651" y="4009026"/>
              <a:ext cx="1479304" cy="382170"/>
              <a:chOff x="3967651" y="4009026"/>
              <a:chExt cx="1479304" cy="382170"/>
            </a:xfrm>
          </p:grpSpPr>
          <p:grpSp>
            <p:nvGrpSpPr>
              <p:cNvPr id="4454" name="Google Shape;4454;p58"/>
              <p:cNvGrpSpPr/>
              <p:nvPr/>
            </p:nvGrpSpPr>
            <p:grpSpPr>
              <a:xfrm>
                <a:off x="4892216" y="4195630"/>
                <a:ext cx="554739" cy="195566"/>
                <a:chOff x="3604375" y="4892160"/>
                <a:chExt cx="1651500" cy="582215"/>
              </a:xfrm>
            </p:grpSpPr>
            <p:sp>
              <p:nvSpPr>
                <p:cNvPr id="4455" name="Google Shape;4455;p5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58"/>
              <p:cNvGrpSpPr/>
              <p:nvPr/>
            </p:nvGrpSpPr>
            <p:grpSpPr>
              <a:xfrm>
                <a:off x="3967651" y="4146303"/>
                <a:ext cx="579402" cy="244893"/>
                <a:chOff x="851875" y="4745310"/>
                <a:chExt cx="1724925" cy="729065"/>
              </a:xfrm>
            </p:grpSpPr>
            <p:sp>
              <p:nvSpPr>
                <p:cNvPr id="4458" name="Google Shape;4458;p5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0" name="Google Shape;4460;p58"/>
              <p:cNvGrpSpPr/>
              <p:nvPr/>
            </p:nvGrpSpPr>
            <p:grpSpPr>
              <a:xfrm>
                <a:off x="4460753" y="4009026"/>
                <a:ext cx="493110" cy="382170"/>
                <a:chOff x="2319875" y="4336625"/>
                <a:chExt cx="1468025" cy="1137750"/>
              </a:xfrm>
            </p:grpSpPr>
            <p:sp>
              <p:nvSpPr>
                <p:cNvPr id="4461" name="Google Shape;4461;p5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3" name="Google Shape;4463;p58"/>
            <p:cNvGrpSpPr/>
            <p:nvPr/>
          </p:nvGrpSpPr>
          <p:grpSpPr>
            <a:xfrm>
              <a:off x="4479443" y="3645904"/>
              <a:ext cx="455965" cy="388789"/>
              <a:chOff x="2957425" y="238100"/>
              <a:chExt cx="1910200" cy="1628775"/>
            </a:xfrm>
          </p:grpSpPr>
          <p:sp>
            <p:nvSpPr>
              <p:cNvPr id="4464" name="Google Shape;4464;p5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4" name="Google Shape;4474;p58"/>
          <p:cNvGrpSpPr/>
          <p:nvPr/>
        </p:nvGrpSpPr>
        <p:grpSpPr>
          <a:xfrm>
            <a:off x="2480746" y="3534460"/>
            <a:ext cx="1243128" cy="637739"/>
            <a:chOff x="2496310" y="3693351"/>
            <a:chExt cx="1342906" cy="688926"/>
          </a:xfrm>
        </p:grpSpPr>
        <p:grpSp>
          <p:nvGrpSpPr>
            <p:cNvPr id="4475" name="Google Shape;4475;p58"/>
            <p:cNvGrpSpPr/>
            <p:nvPr/>
          </p:nvGrpSpPr>
          <p:grpSpPr>
            <a:xfrm>
              <a:off x="2496310" y="3693351"/>
              <a:ext cx="1342906" cy="688875"/>
              <a:chOff x="2496310" y="3693351"/>
              <a:chExt cx="1342906" cy="688875"/>
            </a:xfrm>
          </p:grpSpPr>
          <p:sp>
            <p:nvSpPr>
              <p:cNvPr id="4476" name="Google Shape;4476;p5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2" name="Google Shape;4482;p58"/>
              <p:cNvCxnSpPr>
                <a:stCxn id="448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483" name="Google Shape;4483;p58"/>
              <p:cNvCxnSpPr>
                <a:stCxn id="447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484" name="Google Shape;4484;p58"/>
              <p:cNvCxnSpPr>
                <a:stCxn id="447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5" name="Google Shape;4485;p58"/>
              <p:cNvCxnSpPr>
                <a:stCxn id="448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6" name="Google Shape;4486;p58"/>
              <p:cNvCxnSpPr>
                <a:stCxn id="447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487" name="Google Shape;4487;p58"/>
            <p:cNvGrpSpPr/>
            <p:nvPr/>
          </p:nvGrpSpPr>
          <p:grpSpPr>
            <a:xfrm>
              <a:off x="2675275" y="3930557"/>
              <a:ext cx="1003306" cy="451719"/>
              <a:chOff x="2675275" y="4174282"/>
              <a:chExt cx="1003306" cy="451719"/>
            </a:xfrm>
          </p:grpSpPr>
          <p:sp>
            <p:nvSpPr>
              <p:cNvPr id="4488" name="Google Shape;4488;p5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1" name="Google Shape;4491;p58"/>
          <p:cNvGrpSpPr/>
          <p:nvPr/>
        </p:nvGrpSpPr>
        <p:grpSpPr>
          <a:xfrm>
            <a:off x="1654417" y="971307"/>
            <a:ext cx="574511" cy="874709"/>
            <a:chOff x="1715404" y="1112080"/>
            <a:chExt cx="642270" cy="977984"/>
          </a:xfrm>
        </p:grpSpPr>
        <p:grpSp>
          <p:nvGrpSpPr>
            <p:cNvPr id="4492" name="Google Shape;4492;p58"/>
            <p:cNvGrpSpPr/>
            <p:nvPr/>
          </p:nvGrpSpPr>
          <p:grpSpPr>
            <a:xfrm>
              <a:off x="1715404" y="1112080"/>
              <a:ext cx="642270" cy="977984"/>
              <a:chOff x="1715404" y="1112080"/>
              <a:chExt cx="642270" cy="977984"/>
            </a:xfrm>
          </p:grpSpPr>
          <p:sp>
            <p:nvSpPr>
              <p:cNvPr id="4493" name="Google Shape;4493;p5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58"/>
            <p:cNvGrpSpPr/>
            <p:nvPr/>
          </p:nvGrpSpPr>
          <p:grpSpPr>
            <a:xfrm>
              <a:off x="1768927" y="1165603"/>
              <a:ext cx="535225" cy="851367"/>
              <a:chOff x="1768927" y="1165603"/>
              <a:chExt cx="535225" cy="851367"/>
            </a:xfrm>
          </p:grpSpPr>
          <p:sp>
            <p:nvSpPr>
              <p:cNvPr id="4496" name="Google Shape;4496;p5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8" name="Google Shape;4498;p58"/>
            <p:cNvGrpSpPr/>
            <p:nvPr/>
          </p:nvGrpSpPr>
          <p:grpSpPr>
            <a:xfrm>
              <a:off x="1822449" y="1219125"/>
              <a:ext cx="428180" cy="718859"/>
              <a:chOff x="1822449" y="1219125"/>
              <a:chExt cx="428180" cy="718859"/>
            </a:xfrm>
          </p:grpSpPr>
          <p:sp>
            <p:nvSpPr>
              <p:cNvPr id="4499" name="Google Shape;4499;p5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1" name="Google Shape;4501;p58"/>
            <p:cNvGrpSpPr/>
            <p:nvPr/>
          </p:nvGrpSpPr>
          <p:grpSpPr>
            <a:xfrm>
              <a:off x="1875972" y="1272648"/>
              <a:ext cx="321135" cy="586939"/>
              <a:chOff x="1875972" y="1272648"/>
              <a:chExt cx="321135" cy="586939"/>
            </a:xfrm>
          </p:grpSpPr>
          <p:sp>
            <p:nvSpPr>
              <p:cNvPr id="4502" name="Google Shape;4502;p5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4" name="Google Shape;4504;p58"/>
          <p:cNvGrpSpPr/>
          <p:nvPr/>
        </p:nvGrpSpPr>
        <p:grpSpPr>
          <a:xfrm>
            <a:off x="7761578" y="3528028"/>
            <a:ext cx="293855" cy="644170"/>
            <a:chOff x="241025" y="3151575"/>
            <a:chExt cx="293855" cy="644170"/>
          </a:xfrm>
        </p:grpSpPr>
        <p:sp>
          <p:nvSpPr>
            <p:cNvPr id="4505" name="Google Shape;4505;p5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58"/>
          <p:cNvGrpSpPr/>
          <p:nvPr/>
        </p:nvGrpSpPr>
        <p:grpSpPr>
          <a:xfrm>
            <a:off x="709562" y="2728028"/>
            <a:ext cx="1779649" cy="591620"/>
            <a:chOff x="246070" y="1983375"/>
            <a:chExt cx="1855347" cy="616849"/>
          </a:xfrm>
        </p:grpSpPr>
        <p:sp>
          <p:nvSpPr>
            <p:cNvPr id="4508" name="Google Shape;4508;p5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7" name="Google Shape;4517;p58"/>
          <p:cNvGrpSpPr/>
          <p:nvPr/>
        </p:nvGrpSpPr>
        <p:grpSpPr>
          <a:xfrm>
            <a:off x="2320428" y="971307"/>
            <a:ext cx="711055" cy="745993"/>
            <a:chOff x="2496269" y="1171698"/>
            <a:chExt cx="761953" cy="799392"/>
          </a:xfrm>
        </p:grpSpPr>
        <p:grpSp>
          <p:nvGrpSpPr>
            <p:cNvPr id="4518" name="Google Shape;4518;p58"/>
            <p:cNvGrpSpPr/>
            <p:nvPr/>
          </p:nvGrpSpPr>
          <p:grpSpPr>
            <a:xfrm>
              <a:off x="2496269" y="1171698"/>
              <a:ext cx="761953" cy="723022"/>
              <a:chOff x="2496269" y="1171698"/>
              <a:chExt cx="761953" cy="723022"/>
            </a:xfrm>
          </p:grpSpPr>
          <p:sp>
            <p:nvSpPr>
              <p:cNvPr id="4519" name="Google Shape;4519;p5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1" name="Google Shape;4521;p58"/>
              <p:cNvGrpSpPr/>
              <p:nvPr/>
            </p:nvGrpSpPr>
            <p:grpSpPr>
              <a:xfrm>
                <a:off x="2496269" y="1171698"/>
                <a:ext cx="761953" cy="723022"/>
                <a:chOff x="2496269" y="1120652"/>
                <a:chExt cx="761953" cy="723022"/>
              </a:xfrm>
            </p:grpSpPr>
            <p:grpSp>
              <p:nvGrpSpPr>
                <p:cNvPr id="4522" name="Google Shape;4522;p58"/>
                <p:cNvGrpSpPr/>
                <p:nvPr/>
              </p:nvGrpSpPr>
              <p:grpSpPr>
                <a:xfrm>
                  <a:off x="2496269" y="1120652"/>
                  <a:ext cx="761953" cy="723022"/>
                  <a:chOff x="2496269" y="1120652"/>
                  <a:chExt cx="761953" cy="723022"/>
                </a:xfrm>
              </p:grpSpPr>
              <p:grpSp>
                <p:nvGrpSpPr>
                  <p:cNvPr id="4523" name="Google Shape;4523;p58"/>
                  <p:cNvGrpSpPr/>
                  <p:nvPr/>
                </p:nvGrpSpPr>
                <p:grpSpPr>
                  <a:xfrm>
                    <a:off x="2496269" y="1304589"/>
                    <a:ext cx="407089" cy="305057"/>
                    <a:chOff x="2496269" y="1304589"/>
                    <a:chExt cx="407089" cy="305057"/>
                  </a:xfrm>
                </p:grpSpPr>
                <p:sp>
                  <p:nvSpPr>
                    <p:cNvPr id="4524" name="Google Shape;4524;p5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58"/>
                  <p:cNvGrpSpPr/>
                  <p:nvPr/>
                </p:nvGrpSpPr>
                <p:grpSpPr>
                  <a:xfrm>
                    <a:off x="2586468" y="1493376"/>
                    <a:ext cx="358850" cy="349656"/>
                    <a:chOff x="2586468" y="1493376"/>
                    <a:chExt cx="358850" cy="349656"/>
                  </a:xfrm>
                </p:grpSpPr>
                <p:sp>
                  <p:nvSpPr>
                    <p:cNvPr id="4527" name="Google Shape;4527;p5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58"/>
                  <p:cNvGrpSpPr/>
                  <p:nvPr/>
                </p:nvGrpSpPr>
                <p:grpSpPr>
                  <a:xfrm>
                    <a:off x="2807939" y="1494024"/>
                    <a:ext cx="358857" cy="349650"/>
                    <a:chOff x="2807939" y="1494024"/>
                    <a:chExt cx="358857" cy="349650"/>
                  </a:xfrm>
                </p:grpSpPr>
                <p:sp>
                  <p:nvSpPr>
                    <p:cNvPr id="4530" name="Google Shape;4530;p5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58"/>
                  <p:cNvGrpSpPr/>
                  <p:nvPr/>
                </p:nvGrpSpPr>
                <p:grpSpPr>
                  <a:xfrm>
                    <a:off x="2851133" y="1305635"/>
                    <a:ext cx="407089" cy="305057"/>
                    <a:chOff x="2851133" y="1305635"/>
                    <a:chExt cx="407089" cy="305057"/>
                  </a:xfrm>
                </p:grpSpPr>
                <p:sp>
                  <p:nvSpPr>
                    <p:cNvPr id="4533" name="Google Shape;4533;p5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58"/>
                  <p:cNvGrpSpPr/>
                  <p:nvPr/>
                </p:nvGrpSpPr>
                <p:grpSpPr>
                  <a:xfrm>
                    <a:off x="2727495" y="1120652"/>
                    <a:ext cx="300271" cy="396358"/>
                    <a:chOff x="2727495" y="1120652"/>
                    <a:chExt cx="300271" cy="396358"/>
                  </a:xfrm>
                </p:grpSpPr>
                <p:sp>
                  <p:nvSpPr>
                    <p:cNvPr id="4536" name="Google Shape;4536;p5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8" name="Google Shape;4538;p58"/>
                <p:cNvGrpSpPr/>
                <p:nvPr/>
              </p:nvGrpSpPr>
              <p:grpSpPr>
                <a:xfrm>
                  <a:off x="2722305" y="1350460"/>
                  <a:ext cx="308357" cy="308344"/>
                  <a:chOff x="2722305" y="1350460"/>
                  <a:chExt cx="308357" cy="308344"/>
                </a:xfrm>
              </p:grpSpPr>
              <p:sp>
                <p:nvSpPr>
                  <p:cNvPr id="4539" name="Google Shape;4539;p5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0" name="Google Shape;4540;p58"/>
                  <p:cNvGrpSpPr/>
                  <p:nvPr/>
                </p:nvGrpSpPr>
                <p:grpSpPr>
                  <a:xfrm>
                    <a:off x="2725064" y="1364529"/>
                    <a:ext cx="297954" cy="280182"/>
                    <a:chOff x="2725064" y="1364529"/>
                    <a:chExt cx="297954" cy="280182"/>
                  </a:xfrm>
                </p:grpSpPr>
                <p:sp>
                  <p:nvSpPr>
                    <p:cNvPr id="4541" name="Google Shape;4541;p5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46" name="Google Shape;4546;p5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58"/>
          <p:cNvGrpSpPr/>
          <p:nvPr/>
        </p:nvGrpSpPr>
        <p:grpSpPr>
          <a:xfrm>
            <a:off x="3909129" y="2727412"/>
            <a:ext cx="1569144" cy="591015"/>
            <a:chOff x="3820100" y="3023049"/>
            <a:chExt cx="1303926" cy="491162"/>
          </a:xfrm>
        </p:grpSpPr>
        <p:grpSp>
          <p:nvGrpSpPr>
            <p:cNvPr id="4552" name="Google Shape;4552;p58"/>
            <p:cNvGrpSpPr/>
            <p:nvPr/>
          </p:nvGrpSpPr>
          <p:grpSpPr>
            <a:xfrm>
              <a:off x="3820100" y="3023072"/>
              <a:ext cx="1303926" cy="491139"/>
              <a:chOff x="3820100" y="3023072"/>
              <a:chExt cx="1303926" cy="491139"/>
            </a:xfrm>
          </p:grpSpPr>
          <p:sp>
            <p:nvSpPr>
              <p:cNvPr id="4553" name="Google Shape;4553;p5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5" name="Google Shape;4555;p58"/>
            <p:cNvGrpSpPr/>
            <p:nvPr/>
          </p:nvGrpSpPr>
          <p:grpSpPr>
            <a:xfrm>
              <a:off x="4132439" y="3023645"/>
              <a:ext cx="393633" cy="177096"/>
              <a:chOff x="4132439" y="3023645"/>
              <a:chExt cx="393633" cy="177096"/>
            </a:xfrm>
          </p:grpSpPr>
          <p:sp>
            <p:nvSpPr>
              <p:cNvPr id="4556" name="Google Shape;4556;p5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58"/>
            <p:cNvGrpSpPr/>
            <p:nvPr/>
          </p:nvGrpSpPr>
          <p:grpSpPr>
            <a:xfrm>
              <a:off x="3921811" y="3023049"/>
              <a:ext cx="1002397" cy="388943"/>
              <a:chOff x="3921811" y="3023049"/>
              <a:chExt cx="1002397" cy="388943"/>
            </a:xfrm>
          </p:grpSpPr>
          <p:sp>
            <p:nvSpPr>
              <p:cNvPr id="4559" name="Google Shape;4559;p5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58"/>
            <p:cNvGrpSpPr/>
            <p:nvPr/>
          </p:nvGrpSpPr>
          <p:grpSpPr>
            <a:xfrm>
              <a:off x="4023645" y="3023049"/>
              <a:ext cx="683032" cy="286722"/>
              <a:chOff x="4023645" y="3023049"/>
              <a:chExt cx="683032" cy="286722"/>
            </a:xfrm>
          </p:grpSpPr>
          <p:sp>
            <p:nvSpPr>
              <p:cNvPr id="4562" name="Google Shape;4562;p5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4" name="Google Shape;4564;p58"/>
          <p:cNvGrpSpPr/>
          <p:nvPr/>
        </p:nvGrpSpPr>
        <p:grpSpPr>
          <a:xfrm>
            <a:off x="1541251" y="1854258"/>
            <a:ext cx="713522" cy="688025"/>
            <a:chOff x="1706078" y="2092648"/>
            <a:chExt cx="660913" cy="637296"/>
          </a:xfrm>
        </p:grpSpPr>
        <p:sp>
          <p:nvSpPr>
            <p:cNvPr id="4565" name="Google Shape;4565;p5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6" name="Google Shape;4566;p58"/>
            <p:cNvGrpSpPr/>
            <p:nvPr/>
          </p:nvGrpSpPr>
          <p:grpSpPr>
            <a:xfrm>
              <a:off x="1706078" y="2092648"/>
              <a:ext cx="660913" cy="575241"/>
              <a:chOff x="1706078" y="2092648"/>
              <a:chExt cx="660913" cy="575241"/>
            </a:xfrm>
          </p:grpSpPr>
          <p:sp>
            <p:nvSpPr>
              <p:cNvPr id="4567" name="Google Shape;4567;p5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0" name="Google Shape;4570;p58"/>
          <p:cNvGrpSpPr/>
          <p:nvPr/>
        </p:nvGrpSpPr>
        <p:grpSpPr>
          <a:xfrm>
            <a:off x="6303109" y="971806"/>
            <a:ext cx="1317459" cy="684168"/>
            <a:chOff x="238125" y="999450"/>
            <a:chExt cx="7140700" cy="3708225"/>
          </a:xfrm>
        </p:grpSpPr>
        <p:sp>
          <p:nvSpPr>
            <p:cNvPr id="4571" name="Google Shape;4571;p5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3" name="Shape 4583"/>
        <p:cNvGrpSpPr/>
        <p:nvPr/>
      </p:nvGrpSpPr>
      <p:grpSpPr>
        <a:xfrm>
          <a:off x="0" y="0"/>
          <a:ext cx="0" cy="0"/>
          <a:chOff x="0" y="0"/>
          <a:chExt cx="0" cy="0"/>
        </a:xfrm>
      </p:grpSpPr>
      <p:grpSp>
        <p:nvGrpSpPr>
          <p:cNvPr id="4584" name="Google Shape;4584;p59"/>
          <p:cNvGrpSpPr/>
          <p:nvPr/>
        </p:nvGrpSpPr>
        <p:grpSpPr>
          <a:xfrm>
            <a:off x="717027" y="967622"/>
            <a:ext cx="1636117" cy="1526144"/>
            <a:chOff x="729238" y="1179665"/>
            <a:chExt cx="1636117" cy="1526144"/>
          </a:xfrm>
        </p:grpSpPr>
        <p:grpSp>
          <p:nvGrpSpPr>
            <p:cNvPr id="4585" name="Google Shape;4585;p59"/>
            <p:cNvGrpSpPr/>
            <p:nvPr/>
          </p:nvGrpSpPr>
          <p:grpSpPr>
            <a:xfrm>
              <a:off x="729238" y="1179665"/>
              <a:ext cx="80700" cy="1526144"/>
              <a:chOff x="729238" y="1179665"/>
              <a:chExt cx="80700" cy="1526144"/>
            </a:xfrm>
          </p:grpSpPr>
          <p:sp>
            <p:nvSpPr>
              <p:cNvPr id="4586" name="Google Shape;4586;p5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59"/>
            <p:cNvGrpSpPr/>
            <p:nvPr/>
          </p:nvGrpSpPr>
          <p:grpSpPr>
            <a:xfrm>
              <a:off x="903098" y="1179665"/>
              <a:ext cx="80700" cy="1526144"/>
              <a:chOff x="903098" y="1179665"/>
              <a:chExt cx="80700" cy="1526144"/>
            </a:xfrm>
          </p:grpSpPr>
          <p:sp>
            <p:nvSpPr>
              <p:cNvPr id="4597" name="Google Shape;4597;p5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59"/>
            <p:cNvGrpSpPr/>
            <p:nvPr/>
          </p:nvGrpSpPr>
          <p:grpSpPr>
            <a:xfrm>
              <a:off x="1076958" y="1179665"/>
              <a:ext cx="80700" cy="1526144"/>
              <a:chOff x="1076958" y="1179665"/>
              <a:chExt cx="80700" cy="1526144"/>
            </a:xfrm>
          </p:grpSpPr>
          <p:sp>
            <p:nvSpPr>
              <p:cNvPr id="4608" name="Google Shape;4608;p5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59"/>
            <p:cNvGrpSpPr/>
            <p:nvPr/>
          </p:nvGrpSpPr>
          <p:grpSpPr>
            <a:xfrm>
              <a:off x="1247707" y="1179665"/>
              <a:ext cx="80700" cy="1526144"/>
              <a:chOff x="1247707" y="1179665"/>
              <a:chExt cx="80700" cy="1526144"/>
            </a:xfrm>
          </p:grpSpPr>
          <p:sp>
            <p:nvSpPr>
              <p:cNvPr id="4619" name="Google Shape;4619;p5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9" name="Google Shape;4629;p59"/>
            <p:cNvGrpSpPr/>
            <p:nvPr/>
          </p:nvGrpSpPr>
          <p:grpSpPr>
            <a:xfrm>
              <a:off x="1421567" y="1179665"/>
              <a:ext cx="80700" cy="1526144"/>
              <a:chOff x="1421567" y="1179665"/>
              <a:chExt cx="80700" cy="1526144"/>
            </a:xfrm>
          </p:grpSpPr>
          <p:sp>
            <p:nvSpPr>
              <p:cNvPr id="4630" name="Google Shape;4630;p5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0" name="Google Shape;4640;p59"/>
            <p:cNvGrpSpPr/>
            <p:nvPr/>
          </p:nvGrpSpPr>
          <p:grpSpPr>
            <a:xfrm>
              <a:off x="1592327" y="1179665"/>
              <a:ext cx="80700" cy="1526144"/>
              <a:chOff x="1592327" y="1179665"/>
              <a:chExt cx="80700" cy="1526144"/>
            </a:xfrm>
          </p:grpSpPr>
          <p:sp>
            <p:nvSpPr>
              <p:cNvPr id="4641" name="Google Shape;4641;p5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1" name="Google Shape;4651;p59"/>
            <p:cNvGrpSpPr/>
            <p:nvPr/>
          </p:nvGrpSpPr>
          <p:grpSpPr>
            <a:xfrm>
              <a:off x="1766187" y="1179665"/>
              <a:ext cx="80700" cy="1526144"/>
              <a:chOff x="1766187" y="1179665"/>
              <a:chExt cx="80700" cy="1526144"/>
            </a:xfrm>
          </p:grpSpPr>
          <p:sp>
            <p:nvSpPr>
              <p:cNvPr id="4652" name="Google Shape;4652;p5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2" name="Google Shape;4662;p59"/>
            <p:cNvGrpSpPr/>
            <p:nvPr/>
          </p:nvGrpSpPr>
          <p:grpSpPr>
            <a:xfrm>
              <a:off x="1936935" y="1179665"/>
              <a:ext cx="80700" cy="1526144"/>
              <a:chOff x="1936935" y="1179665"/>
              <a:chExt cx="80700" cy="1526144"/>
            </a:xfrm>
          </p:grpSpPr>
          <p:sp>
            <p:nvSpPr>
              <p:cNvPr id="4663" name="Google Shape;4663;p5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59"/>
            <p:cNvGrpSpPr/>
            <p:nvPr/>
          </p:nvGrpSpPr>
          <p:grpSpPr>
            <a:xfrm>
              <a:off x="2110795" y="1179665"/>
              <a:ext cx="80700" cy="1526144"/>
              <a:chOff x="2110795" y="1179665"/>
              <a:chExt cx="80700" cy="1526144"/>
            </a:xfrm>
          </p:grpSpPr>
          <p:sp>
            <p:nvSpPr>
              <p:cNvPr id="4674" name="Google Shape;4674;p5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4" name="Google Shape;4684;p59"/>
            <p:cNvGrpSpPr/>
            <p:nvPr/>
          </p:nvGrpSpPr>
          <p:grpSpPr>
            <a:xfrm>
              <a:off x="2284655" y="1179665"/>
              <a:ext cx="80700" cy="1526144"/>
              <a:chOff x="2284655" y="1179665"/>
              <a:chExt cx="80700" cy="1526144"/>
            </a:xfrm>
          </p:grpSpPr>
          <p:sp>
            <p:nvSpPr>
              <p:cNvPr id="4685" name="Google Shape;4685;p5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5" name="Google Shape;4695;p59"/>
          <p:cNvGrpSpPr/>
          <p:nvPr/>
        </p:nvGrpSpPr>
        <p:grpSpPr>
          <a:xfrm>
            <a:off x="2611693" y="986760"/>
            <a:ext cx="1364248" cy="1102133"/>
            <a:chOff x="2623904" y="1198803"/>
            <a:chExt cx="1364248" cy="1102133"/>
          </a:xfrm>
        </p:grpSpPr>
        <p:grpSp>
          <p:nvGrpSpPr>
            <p:cNvPr id="4696" name="Google Shape;4696;p59"/>
            <p:cNvGrpSpPr/>
            <p:nvPr/>
          </p:nvGrpSpPr>
          <p:grpSpPr>
            <a:xfrm>
              <a:off x="2623907" y="1198803"/>
              <a:ext cx="1364245" cy="273000"/>
              <a:chOff x="2623907" y="1198803"/>
              <a:chExt cx="1364245" cy="273000"/>
            </a:xfrm>
          </p:grpSpPr>
          <p:sp>
            <p:nvSpPr>
              <p:cNvPr id="4697" name="Google Shape;4697;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59"/>
            <p:cNvGrpSpPr/>
            <p:nvPr/>
          </p:nvGrpSpPr>
          <p:grpSpPr>
            <a:xfrm>
              <a:off x="2623904" y="1476964"/>
              <a:ext cx="1364245" cy="273000"/>
              <a:chOff x="2623904" y="1476964"/>
              <a:chExt cx="1364245" cy="273000"/>
            </a:xfrm>
          </p:grpSpPr>
          <p:sp>
            <p:nvSpPr>
              <p:cNvPr id="4703" name="Google Shape;4703;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59"/>
            <p:cNvGrpSpPr/>
            <p:nvPr/>
          </p:nvGrpSpPr>
          <p:grpSpPr>
            <a:xfrm>
              <a:off x="2623907" y="1749775"/>
              <a:ext cx="1364245" cy="273000"/>
              <a:chOff x="2623907" y="1749775"/>
              <a:chExt cx="1364245" cy="273000"/>
            </a:xfrm>
          </p:grpSpPr>
          <p:sp>
            <p:nvSpPr>
              <p:cNvPr id="4709" name="Google Shape;4709;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59"/>
            <p:cNvGrpSpPr/>
            <p:nvPr/>
          </p:nvGrpSpPr>
          <p:grpSpPr>
            <a:xfrm>
              <a:off x="2623904" y="2027936"/>
              <a:ext cx="1364245" cy="273000"/>
              <a:chOff x="2623904" y="2027936"/>
              <a:chExt cx="1364245" cy="273000"/>
            </a:xfrm>
          </p:grpSpPr>
          <p:sp>
            <p:nvSpPr>
              <p:cNvPr id="4715" name="Google Shape;4715;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0" name="Google Shape;4720;p59"/>
          <p:cNvGrpSpPr/>
          <p:nvPr/>
        </p:nvGrpSpPr>
        <p:grpSpPr>
          <a:xfrm>
            <a:off x="2601154" y="2445833"/>
            <a:ext cx="1387541" cy="159124"/>
            <a:chOff x="3200660" y="2180272"/>
            <a:chExt cx="2563824" cy="378237"/>
          </a:xfrm>
        </p:grpSpPr>
        <p:sp>
          <p:nvSpPr>
            <p:cNvPr id="4721" name="Google Shape;4721;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59"/>
          <p:cNvGrpSpPr/>
          <p:nvPr/>
        </p:nvGrpSpPr>
        <p:grpSpPr>
          <a:xfrm>
            <a:off x="2597679" y="2723597"/>
            <a:ext cx="1390502" cy="159625"/>
            <a:chOff x="3530150" y="2790075"/>
            <a:chExt cx="1962600" cy="225300"/>
          </a:xfrm>
        </p:grpSpPr>
        <p:sp>
          <p:nvSpPr>
            <p:cNvPr id="4740" name="Google Shape;4740;p5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59"/>
          <p:cNvGrpSpPr/>
          <p:nvPr/>
        </p:nvGrpSpPr>
        <p:grpSpPr>
          <a:xfrm>
            <a:off x="2597736" y="3001862"/>
            <a:ext cx="1411629" cy="154175"/>
            <a:chOff x="3558802" y="4011244"/>
            <a:chExt cx="1866000" cy="111600"/>
          </a:xfrm>
        </p:grpSpPr>
        <p:sp>
          <p:nvSpPr>
            <p:cNvPr id="4743" name="Google Shape;4743;p5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59"/>
          <p:cNvGrpSpPr/>
          <p:nvPr/>
        </p:nvGrpSpPr>
        <p:grpSpPr>
          <a:xfrm>
            <a:off x="2598024" y="2207432"/>
            <a:ext cx="1383503" cy="119761"/>
            <a:chOff x="3465975" y="2270258"/>
            <a:chExt cx="1986364" cy="171947"/>
          </a:xfrm>
        </p:grpSpPr>
        <p:sp>
          <p:nvSpPr>
            <p:cNvPr id="4746" name="Google Shape;4746;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59"/>
          <p:cNvGrpSpPr/>
          <p:nvPr/>
        </p:nvGrpSpPr>
        <p:grpSpPr>
          <a:xfrm>
            <a:off x="2609031" y="3571205"/>
            <a:ext cx="1369531" cy="195460"/>
            <a:chOff x="723300" y="4253549"/>
            <a:chExt cx="2276482" cy="324900"/>
          </a:xfrm>
        </p:grpSpPr>
        <p:sp>
          <p:nvSpPr>
            <p:cNvPr id="4755" name="Google Shape;4755;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59"/>
          <p:cNvGrpSpPr/>
          <p:nvPr/>
        </p:nvGrpSpPr>
        <p:grpSpPr>
          <a:xfrm>
            <a:off x="2598592" y="3272446"/>
            <a:ext cx="1389066" cy="180119"/>
            <a:chOff x="705948" y="3788465"/>
            <a:chExt cx="2308953" cy="299400"/>
          </a:xfrm>
        </p:grpSpPr>
        <p:sp>
          <p:nvSpPr>
            <p:cNvPr id="4761" name="Google Shape;4761;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59"/>
          <p:cNvGrpSpPr/>
          <p:nvPr/>
        </p:nvGrpSpPr>
        <p:grpSpPr>
          <a:xfrm>
            <a:off x="4195583" y="1876400"/>
            <a:ext cx="1433821" cy="191501"/>
            <a:chOff x="4273350" y="2088443"/>
            <a:chExt cx="1433821" cy="191501"/>
          </a:xfrm>
        </p:grpSpPr>
        <p:grpSp>
          <p:nvGrpSpPr>
            <p:cNvPr id="4767" name="Google Shape;4767;p59"/>
            <p:cNvGrpSpPr/>
            <p:nvPr/>
          </p:nvGrpSpPr>
          <p:grpSpPr>
            <a:xfrm>
              <a:off x="4273350" y="2088443"/>
              <a:ext cx="1433821" cy="0"/>
              <a:chOff x="5224975" y="2962250"/>
              <a:chExt cx="1544400" cy="0"/>
            </a:xfrm>
          </p:grpSpPr>
          <p:cxnSp>
            <p:nvCxnSpPr>
              <p:cNvPr id="4768" name="Google Shape;4768;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9" name="Google Shape;4769;p5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770" name="Google Shape;4770;p59"/>
            <p:cNvGrpSpPr/>
            <p:nvPr/>
          </p:nvGrpSpPr>
          <p:grpSpPr>
            <a:xfrm>
              <a:off x="4273350" y="2279944"/>
              <a:ext cx="1433821" cy="0"/>
              <a:chOff x="5224975" y="2962250"/>
              <a:chExt cx="1544400" cy="0"/>
            </a:xfrm>
          </p:grpSpPr>
          <p:cxnSp>
            <p:nvCxnSpPr>
              <p:cNvPr id="4771" name="Google Shape;4771;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72" name="Google Shape;4772;p5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773" name="Google Shape;4773;p59"/>
          <p:cNvGrpSpPr/>
          <p:nvPr/>
        </p:nvGrpSpPr>
        <p:grpSpPr>
          <a:xfrm>
            <a:off x="2646529" y="3885304"/>
            <a:ext cx="1304609" cy="294074"/>
            <a:chOff x="2658741" y="4097347"/>
            <a:chExt cx="1304609" cy="294074"/>
          </a:xfrm>
        </p:grpSpPr>
        <p:grpSp>
          <p:nvGrpSpPr>
            <p:cNvPr id="4774" name="Google Shape;4774;p59"/>
            <p:cNvGrpSpPr/>
            <p:nvPr/>
          </p:nvGrpSpPr>
          <p:grpSpPr>
            <a:xfrm>
              <a:off x="2658741" y="4097347"/>
              <a:ext cx="118572" cy="294074"/>
              <a:chOff x="3343310" y="4475555"/>
              <a:chExt cx="127717" cy="316753"/>
            </a:xfrm>
          </p:grpSpPr>
          <p:sp>
            <p:nvSpPr>
              <p:cNvPr id="4775" name="Google Shape;4775;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59"/>
            <p:cNvGrpSpPr/>
            <p:nvPr/>
          </p:nvGrpSpPr>
          <p:grpSpPr>
            <a:xfrm>
              <a:off x="3815519" y="4098388"/>
              <a:ext cx="147831" cy="291991"/>
              <a:chOff x="3527539" y="4476677"/>
              <a:chExt cx="159232" cy="314510"/>
            </a:xfrm>
          </p:grpSpPr>
          <p:sp>
            <p:nvSpPr>
              <p:cNvPr id="4778" name="Google Shape;4778;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59"/>
            <p:cNvGrpSpPr/>
            <p:nvPr/>
          </p:nvGrpSpPr>
          <p:grpSpPr>
            <a:xfrm>
              <a:off x="3511696" y="4098388"/>
              <a:ext cx="147831" cy="291991"/>
              <a:chOff x="3527539" y="4476677"/>
              <a:chExt cx="159232" cy="314510"/>
            </a:xfrm>
          </p:grpSpPr>
          <p:sp>
            <p:nvSpPr>
              <p:cNvPr id="4781" name="Google Shape;4781;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3" name="Google Shape;4783;p59"/>
            <p:cNvGrpSpPr/>
            <p:nvPr/>
          </p:nvGrpSpPr>
          <p:grpSpPr>
            <a:xfrm>
              <a:off x="3207874" y="4098388"/>
              <a:ext cx="147831" cy="291991"/>
              <a:chOff x="3527539" y="4476677"/>
              <a:chExt cx="159232" cy="314510"/>
            </a:xfrm>
          </p:grpSpPr>
          <p:sp>
            <p:nvSpPr>
              <p:cNvPr id="4784" name="Google Shape;4784;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6" name="Google Shape;4786;p59"/>
            <p:cNvGrpSpPr/>
            <p:nvPr/>
          </p:nvGrpSpPr>
          <p:grpSpPr>
            <a:xfrm>
              <a:off x="2933305" y="4097347"/>
              <a:ext cx="118572" cy="294074"/>
              <a:chOff x="3343310" y="4475555"/>
              <a:chExt cx="127717" cy="316753"/>
            </a:xfrm>
          </p:grpSpPr>
          <p:sp>
            <p:nvSpPr>
              <p:cNvPr id="4787" name="Google Shape;4787;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9" name="Google Shape;4789;p59"/>
          <p:cNvGrpSpPr/>
          <p:nvPr/>
        </p:nvGrpSpPr>
        <p:grpSpPr>
          <a:xfrm>
            <a:off x="4197138" y="963998"/>
            <a:ext cx="1430711" cy="751237"/>
            <a:chOff x="5159450" y="1919950"/>
            <a:chExt cx="1541050" cy="862500"/>
          </a:xfrm>
        </p:grpSpPr>
        <p:sp>
          <p:nvSpPr>
            <p:cNvPr id="4790" name="Google Shape;4790;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791" name="Google Shape;4791;p59"/>
            <p:cNvGrpSpPr/>
            <p:nvPr/>
          </p:nvGrpSpPr>
          <p:grpSpPr>
            <a:xfrm>
              <a:off x="5159450" y="1919950"/>
              <a:ext cx="1541050" cy="862500"/>
              <a:chOff x="5159450" y="1919950"/>
              <a:chExt cx="1541050" cy="862500"/>
            </a:xfrm>
          </p:grpSpPr>
          <p:cxnSp>
            <p:nvCxnSpPr>
              <p:cNvPr id="4792" name="Google Shape;4792;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793" name="Google Shape;4793;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794" name="Google Shape;4794;p59"/>
          <p:cNvGrpSpPr/>
          <p:nvPr/>
        </p:nvGrpSpPr>
        <p:grpSpPr>
          <a:xfrm>
            <a:off x="4245275" y="2227768"/>
            <a:ext cx="1334436" cy="967914"/>
            <a:chOff x="4294923" y="2439811"/>
            <a:chExt cx="1334436" cy="967914"/>
          </a:xfrm>
        </p:grpSpPr>
        <p:grpSp>
          <p:nvGrpSpPr>
            <p:cNvPr id="4795" name="Google Shape;4795;p59"/>
            <p:cNvGrpSpPr/>
            <p:nvPr/>
          </p:nvGrpSpPr>
          <p:grpSpPr>
            <a:xfrm>
              <a:off x="4960455" y="2469658"/>
              <a:ext cx="668904" cy="885524"/>
              <a:chOff x="4960455" y="2469658"/>
              <a:chExt cx="668904" cy="885524"/>
            </a:xfrm>
          </p:grpSpPr>
          <p:sp>
            <p:nvSpPr>
              <p:cNvPr id="4796" name="Google Shape;4796;p5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59"/>
            <p:cNvGrpSpPr/>
            <p:nvPr/>
          </p:nvGrpSpPr>
          <p:grpSpPr>
            <a:xfrm>
              <a:off x="4294923" y="2469658"/>
              <a:ext cx="668951" cy="885524"/>
              <a:chOff x="4294923" y="2469658"/>
              <a:chExt cx="668951" cy="885524"/>
            </a:xfrm>
          </p:grpSpPr>
          <p:sp>
            <p:nvSpPr>
              <p:cNvPr id="4803" name="Google Shape;4803;p5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9" name="Google Shape;4809;p5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59"/>
          <p:cNvGrpSpPr/>
          <p:nvPr/>
        </p:nvGrpSpPr>
        <p:grpSpPr>
          <a:xfrm>
            <a:off x="4231478" y="3282213"/>
            <a:ext cx="1430949" cy="897289"/>
            <a:chOff x="4351371" y="3547942"/>
            <a:chExt cx="1345130" cy="843475"/>
          </a:xfrm>
        </p:grpSpPr>
        <p:grpSp>
          <p:nvGrpSpPr>
            <p:cNvPr id="4811" name="Google Shape;4811;p59"/>
            <p:cNvGrpSpPr/>
            <p:nvPr/>
          </p:nvGrpSpPr>
          <p:grpSpPr>
            <a:xfrm>
              <a:off x="4351371" y="4209917"/>
              <a:ext cx="1345130" cy="181500"/>
              <a:chOff x="4351371" y="4209917"/>
              <a:chExt cx="1345130" cy="181500"/>
            </a:xfrm>
          </p:grpSpPr>
          <p:sp>
            <p:nvSpPr>
              <p:cNvPr id="4812" name="Google Shape;4812;p5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3" name="Google Shape;4813;p5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814" name="Google Shape;4814;p59"/>
            <p:cNvGrpSpPr/>
            <p:nvPr/>
          </p:nvGrpSpPr>
          <p:grpSpPr>
            <a:xfrm>
              <a:off x="4403010" y="3985221"/>
              <a:ext cx="1109518" cy="181500"/>
              <a:chOff x="4403010" y="3985221"/>
              <a:chExt cx="1109518" cy="181500"/>
            </a:xfrm>
          </p:grpSpPr>
          <p:sp>
            <p:nvSpPr>
              <p:cNvPr id="4815" name="Google Shape;4815;p5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6" name="Google Shape;4816;p5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817" name="Google Shape;4817;p59"/>
            <p:cNvGrpSpPr/>
            <p:nvPr/>
          </p:nvGrpSpPr>
          <p:grpSpPr>
            <a:xfrm>
              <a:off x="4618704" y="3766582"/>
              <a:ext cx="807858" cy="181500"/>
              <a:chOff x="4618704" y="3766582"/>
              <a:chExt cx="807858" cy="181500"/>
            </a:xfrm>
          </p:grpSpPr>
          <p:sp>
            <p:nvSpPr>
              <p:cNvPr id="4818" name="Google Shape;4818;p5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9" name="Google Shape;4819;p5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820" name="Google Shape;4820;p59"/>
            <p:cNvGrpSpPr/>
            <p:nvPr/>
          </p:nvGrpSpPr>
          <p:grpSpPr>
            <a:xfrm>
              <a:off x="4735238" y="3547942"/>
              <a:ext cx="462839" cy="181500"/>
              <a:chOff x="4735238" y="3547942"/>
              <a:chExt cx="462839" cy="181500"/>
            </a:xfrm>
          </p:grpSpPr>
          <p:sp>
            <p:nvSpPr>
              <p:cNvPr id="4821" name="Google Shape;4821;p5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22" name="Google Shape;4822;p5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23" name="Google Shape;4823;p59"/>
          <p:cNvGrpSpPr/>
          <p:nvPr/>
        </p:nvGrpSpPr>
        <p:grpSpPr>
          <a:xfrm>
            <a:off x="7407836" y="2217537"/>
            <a:ext cx="1020955" cy="928853"/>
            <a:chOff x="926675" y="238125"/>
            <a:chExt cx="5755100" cy="5232975"/>
          </a:xfrm>
        </p:grpSpPr>
        <p:sp>
          <p:nvSpPr>
            <p:cNvPr id="4824" name="Google Shape;4824;p5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59"/>
          <p:cNvGrpSpPr/>
          <p:nvPr/>
        </p:nvGrpSpPr>
        <p:grpSpPr>
          <a:xfrm>
            <a:off x="715210" y="2616272"/>
            <a:ext cx="1695374" cy="1560837"/>
            <a:chOff x="727421" y="2828315"/>
            <a:chExt cx="1695374" cy="1560837"/>
          </a:xfrm>
        </p:grpSpPr>
        <p:grpSp>
          <p:nvGrpSpPr>
            <p:cNvPr id="4829" name="Google Shape;4829;p59"/>
            <p:cNvGrpSpPr/>
            <p:nvPr/>
          </p:nvGrpSpPr>
          <p:grpSpPr>
            <a:xfrm>
              <a:off x="727421" y="2828315"/>
              <a:ext cx="1695374" cy="1560837"/>
              <a:chOff x="734799" y="2782450"/>
              <a:chExt cx="1571100" cy="1577400"/>
            </a:xfrm>
          </p:grpSpPr>
          <p:cxnSp>
            <p:nvCxnSpPr>
              <p:cNvPr id="4830" name="Google Shape;4830;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831" name="Google Shape;4831;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832" name="Google Shape;4832;p59"/>
            <p:cNvGrpSpPr/>
            <p:nvPr/>
          </p:nvGrpSpPr>
          <p:grpSpPr>
            <a:xfrm>
              <a:off x="819108" y="2882501"/>
              <a:ext cx="1556791" cy="1426186"/>
              <a:chOff x="819108" y="2882501"/>
              <a:chExt cx="1556791" cy="1426186"/>
            </a:xfrm>
          </p:grpSpPr>
          <p:grpSp>
            <p:nvGrpSpPr>
              <p:cNvPr id="4833" name="Google Shape;4833;p59"/>
              <p:cNvGrpSpPr/>
              <p:nvPr/>
            </p:nvGrpSpPr>
            <p:grpSpPr>
              <a:xfrm>
                <a:off x="819108" y="2882501"/>
                <a:ext cx="103104" cy="1426186"/>
                <a:chOff x="4674013" y="3100904"/>
                <a:chExt cx="122758" cy="1698043"/>
              </a:xfrm>
            </p:grpSpPr>
            <p:sp>
              <p:nvSpPr>
                <p:cNvPr id="4834" name="Google Shape;4834;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59"/>
              <p:cNvGrpSpPr/>
              <p:nvPr/>
            </p:nvGrpSpPr>
            <p:grpSpPr>
              <a:xfrm>
                <a:off x="1062475" y="2882501"/>
                <a:ext cx="103104" cy="1426186"/>
                <a:chOff x="4940438" y="3100904"/>
                <a:chExt cx="122758" cy="1698043"/>
              </a:xfrm>
            </p:grpSpPr>
            <p:sp>
              <p:nvSpPr>
                <p:cNvPr id="4842" name="Google Shape;4842;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9" name="Google Shape;4849;p59"/>
              <p:cNvGrpSpPr/>
              <p:nvPr/>
            </p:nvGrpSpPr>
            <p:grpSpPr>
              <a:xfrm>
                <a:off x="1299324" y="2882501"/>
                <a:ext cx="103104" cy="1426186"/>
                <a:chOff x="5206863" y="3100904"/>
                <a:chExt cx="122758" cy="1698043"/>
              </a:xfrm>
            </p:grpSpPr>
            <p:sp>
              <p:nvSpPr>
                <p:cNvPr id="4850" name="Google Shape;4850;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59"/>
              <p:cNvGrpSpPr/>
              <p:nvPr/>
            </p:nvGrpSpPr>
            <p:grpSpPr>
              <a:xfrm>
                <a:off x="1786057" y="2882501"/>
                <a:ext cx="103104" cy="1426186"/>
                <a:chOff x="6006138" y="3143629"/>
                <a:chExt cx="122758" cy="1698043"/>
              </a:xfrm>
            </p:grpSpPr>
            <p:sp>
              <p:nvSpPr>
                <p:cNvPr id="4858" name="Google Shape;4858;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59"/>
              <p:cNvGrpSpPr/>
              <p:nvPr/>
            </p:nvGrpSpPr>
            <p:grpSpPr>
              <a:xfrm>
                <a:off x="2029422" y="2882501"/>
                <a:ext cx="103104" cy="1426186"/>
                <a:chOff x="6805413" y="3100904"/>
                <a:chExt cx="122758" cy="1698043"/>
              </a:xfrm>
            </p:grpSpPr>
            <p:sp>
              <p:nvSpPr>
                <p:cNvPr id="4866" name="Google Shape;4866;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59"/>
              <p:cNvGrpSpPr/>
              <p:nvPr/>
            </p:nvGrpSpPr>
            <p:grpSpPr>
              <a:xfrm>
                <a:off x="2272795" y="2882501"/>
                <a:ext cx="103104" cy="1426186"/>
                <a:chOff x="5206863" y="3100904"/>
                <a:chExt cx="122758" cy="1698043"/>
              </a:xfrm>
            </p:grpSpPr>
            <p:sp>
              <p:nvSpPr>
                <p:cNvPr id="4874" name="Google Shape;4874;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59"/>
              <p:cNvGrpSpPr/>
              <p:nvPr/>
            </p:nvGrpSpPr>
            <p:grpSpPr>
              <a:xfrm>
                <a:off x="1542694" y="2882501"/>
                <a:ext cx="103104" cy="1426186"/>
                <a:chOff x="6006138" y="3143629"/>
                <a:chExt cx="122758" cy="1698043"/>
              </a:xfrm>
            </p:grpSpPr>
            <p:sp>
              <p:nvSpPr>
                <p:cNvPr id="4882" name="Google Shape;4882;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89" name="Google Shape;4889;p59"/>
          <p:cNvGrpSpPr/>
          <p:nvPr/>
        </p:nvGrpSpPr>
        <p:grpSpPr>
          <a:xfrm>
            <a:off x="5671260" y="3305994"/>
            <a:ext cx="2749952" cy="870677"/>
            <a:chOff x="238125" y="1725700"/>
            <a:chExt cx="7139025" cy="2260325"/>
          </a:xfrm>
        </p:grpSpPr>
        <p:sp>
          <p:nvSpPr>
            <p:cNvPr id="4890" name="Google Shape;4890;p5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0" name="Google Shape;4900;p59"/>
          <p:cNvGrpSpPr/>
          <p:nvPr/>
        </p:nvGrpSpPr>
        <p:grpSpPr>
          <a:xfrm>
            <a:off x="5941424" y="2247740"/>
            <a:ext cx="1105452" cy="916747"/>
            <a:chOff x="5249100" y="1210600"/>
            <a:chExt cx="3502700" cy="2904775"/>
          </a:xfrm>
        </p:grpSpPr>
        <p:sp>
          <p:nvSpPr>
            <p:cNvPr id="4901" name="Google Shape;4901;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5" name="Google Shape;4905;p5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906" name="Google Shape;4906;p5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907" name="Google Shape;4907;p5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908" name="Google Shape;4908;p5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909" name="Google Shape;4909;p5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0" name="Google Shape;4910;p59"/>
          <p:cNvGrpSpPr/>
          <p:nvPr/>
        </p:nvGrpSpPr>
        <p:grpSpPr>
          <a:xfrm>
            <a:off x="7123972" y="967158"/>
            <a:ext cx="1304650" cy="1124856"/>
            <a:chOff x="7287122" y="1165658"/>
            <a:chExt cx="1219413" cy="1051365"/>
          </a:xfrm>
        </p:grpSpPr>
        <p:grpSp>
          <p:nvGrpSpPr>
            <p:cNvPr id="4911" name="Google Shape;4911;p59"/>
            <p:cNvGrpSpPr/>
            <p:nvPr/>
          </p:nvGrpSpPr>
          <p:grpSpPr>
            <a:xfrm>
              <a:off x="7287122" y="1969723"/>
              <a:ext cx="1219413" cy="247300"/>
              <a:chOff x="7287122" y="1969723"/>
              <a:chExt cx="1219413" cy="247300"/>
            </a:xfrm>
          </p:grpSpPr>
          <p:sp>
            <p:nvSpPr>
              <p:cNvPr id="4912" name="Google Shape;4912;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3" name="Google Shape;4913;p59"/>
              <p:cNvGrpSpPr/>
              <p:nvPr/>
            </p:nvGrpSpPr>
            <p:grpSpPr>
              <a:xfrm>
                <a:off x="7287122" y="2063892"/>
                <a:ext cx="1151753" cy="73428"/>
                <a:chOff x="7287122" y="2063892"/>
                <a:chExt cx="1151753" cy="73428"/>
              </a:xfrm>
            </p:grpSpPr>
            <p:sp>
              <p:nvSpPr>
                <p:cNvPr id="4914" name="Google Shape;4914;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5" name="Google Shape;4915;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916" name="Google Shape;4916;p59"/>
            <p:cNvGrpSpPr/>
            <p:nvPr/>
          </p:nvGrpSpPr>
          <p:grpSpPr>
            <a:xfrm>
              <a:off x="7287122" y="1712201"/>
              <a:ext cx="1219403" cy="246767"/>
              <a:chOff x="7287122" y="1712201"/>
              <a:chExt cx="1219403" cy="246767"/>
            </a:xfrm>
          </p:grpSpPr>
          <p:sp>
            <p:nvSpPr>
              <p:cNvPr id="4917" name="Google Shape;4917;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8" name="Google Shape;4918;p59"/>
              <p:cNvGrpSpPr/>
              <p:nvPr/>
            </p:nvGrpSpPr>
            <p:grpSpPr>
              <a:xfrm>
                <a:off x="7287122" y="1842861"/>
                <a:ext cx="1005303" cy="73419"/>
                <a:chOff x="7287122" y="1842861"/>
                <a:chExt cx="1005303" cy="73419"/>
              </a:xfrm>
            </p:grpSpPr>
            <p:sp>
              <p:nvSpPr>
                <p:cNvPr id="4919" name="Google Shape;4919;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0" name="Google Shape;4920;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921" name="Google Shape;4921;p59"/>
            <p:cNvGrpSpPr/>
            <p:nvPr/>
          </p:nvGrpSpPr>
          <p:grpSpPr>
            <a:xfrm>
              <a:off x="7287122" y="1447520"/>
              <a:ext cx="1219403" cy="286667"/>
              <a:chOff x="7287122" y="1447520"/>
              <a:chExt cx="1219403" cy="286667"/>
            </a:xfrm>
          </p:grpSpPr>
          <p:sp>
            <p:nvSpPr>
              <p:cNvPr id="4922" name="Google Shape;4922;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3" name="Google Shape;4923;p59"/>
              <p:cNvGrpSpPr/>
              <p:nvPr/>
            </p:nvGrpSpPr>
            <p:grpSpPr>
              <a:xfrm>
                <a:off x="7287122" y="1581977"/>
                <a:ext cx="852803" cy="73428"/>
                <a:chOff x="7287122" y="1581977"/>
                <a:chExt cx="852803" cy="73428"/>
              </a:xfrm>
            </p:grpSpPr>
            <p:sp>
              <p:nvSpPr>
                <p:cNvPr id="4924" name="Google Shape;4924;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5" name="Google Shape;4925;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926" name="Google Shape;4926;p59"/>
            <p:cNvGrpSpPr/>
            <p:nvPr/>
          </p:nvGrpSpPr>
          <p:grpSpPr>
            <a:xfrm>
              <a:off x="7287122" y="1165658"/>
              <a:ext cx="1219403" cy="344253"/>
              <a:chOff x="7287122" y="1165658"/>
              <a:chExt cx="1219403" cy="344253"/>
            </a:xfrm>
          </p:grpSpPr>
          <p:sp>
            <p:nvSpPr>
              <p:cNvPr id="4927" name="Google Shape;4927;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8" name="Google Shape;4928;p59"/>
              <p:cNvGrpSpPr/>
              <p:nvPr/>
            </p:nvGrpSpPr>
            <p:grpSpPr>
              <a:xfrm>
                <a:off x="7287122" y="1341025"/>
                <a:ext cx="695703" cy="73419"/>
                <a:chOff x="7287122" y="1341025"/>
                <a:chExt cx="695703" cy="73419"/>
              </a:xfrm>
            </p:grpSpPr>
            <p:sp>
              <p:nvSpPr>
                <p:cNvPr id="4929" name="Google Shape;4929;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0" name="Google Shape;4930;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931" name="Google Shape;4931;p59"/>
          <p:cNvGrpSpPr/>
          <p:nvPr/>
        </p:nvGrpSpPr>
        <p:grpSpPr>
          <a:xfrm>
            <a:off x="5790464" y="973181"/>
            <a:ext cx="1397729" cy="1098540"/>
            <a:chOff x="5900602" y="1193063"/>
            <a:chExt cx="1299851" cy="1021707"/>
          </a:xfrm>
        </p:grpSpPr>
        <p:grpSp>
          <p:nvGrpSpPr>
            <p:cNvPr id="4932" name="Google Shape;4932;p59"/>
            <p:cNvGrpSpPr/>
            <p:nvPr/>
          </p:nvGrpSpPr>
          <p:grpSpPr>
            <a:xfrm>
              <a:off x="6520337" y="1193063"/>
              <a:ext cx="341815" cy="799959"/>
              <a:chOff x="6520337" y="1193063"/>
              <a:chExt cx="341815" cy="799959"/>
            </a:xfrm>
          </p:grpSpPr>
          <p:grpSp>
            <p:nvGrpSpPr>
              <p:cNvPr id="4933" name="Google Shape;4933;p59"/>
              <p:cNvGrpSpPr/>
              <p:nvPr/>
            </p:nvGrpSpPr>
            <p:grpSpPr>
              <a:xfrm>
                <a:off x="6520337" y="1589527"/>
                <a:ext cx="213950" cy="403494"/>
                <a:chOff x="6520337" y="1589527"/>
                <a:chExt cx="213950" cy="403494"/>
              </a:xfrm>
            </p:grpSpPr>
            <p:sp>
              <p:nvSpPr>
                <p:cNvPr id="4934" name="Google Shape;4934;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59"/>
              <p:cNvGrpSpPr/>
              <p:nvPr/>
            </p:nvGrpSpPr>
            <p:grpSpPr>
              <a:xfrm>
                <a:off x="6577204" y="1193063"/>
                <a:ext cx="284947" cy="464512"/>
                <a:chOff x="6577204" y="1193063"/>
                <a:chExt cx="284947" cy="464512"/>
              </a:xfrm>
            </p:grpSpPr>
            <p:sp>
              <p:nvSpPr>
                <p:cNvPr id="4937" name="Google Shape;4937;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8" name="Google Shape;4938;p5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939" name="Google Shape;4939;p59"/>
            <p:cNvGrpSpPr/>
            <p:nvPr/>
          </p:nvGrpSpPr>
          <p:grpSpPr>
            <a:xfrm>
              <a:off x="6238903" y="1193063"/>
              <a:ext cx="300475" cy="900152"/>
              <a:chOff x="6238903" y="1193063"/>
              <a:chExt cx="300475" cy="900152"/>
            </a:xfrm>
          </p:grpSpPr>
          <p:grpSp>
            <p:nvGrpSpPr>
              <p:cNvPr id="4940" name="Google Shape;4940;p59"/>
              <p:cNvGrpSpPr/>
              <p:nvPr/>
            </p:nvGrpSpPr>
            <p:grpSpPr>
              <a:xfrm>
                <a:off x="6290865" y="1489315"/>
                <a:ext cx="248514" cy="603900"/>
                <a:chOff x="6290865" y="1489315"/>
                <a:chExt cx="248514" cy="603900"/>
              </a:xfrm>
            </p:grpSpPr>
            <p:sp>
              <p:nvSpPr>
                <p:cNvPr id="4941" name="Google Shape;4941;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3" name="Google Shape;4943;p59"/>
              <p:cNvGrpSpPr/>
              <p:nvPr/>
            </p:nvGrpSpPr>
            <p:grpSpPr>
              <a:xfrm>
                <a:off x="6238903" y="1193063"/>
                <a:ext cx="284947" cy="333087"/>
                <a:chOff x="6238903" y="1193063"/>
                <a:chExt cx="284947" cy="333087"/>
              </a:xfrm>
            </p:grpSpPr>
            <p:sp>
              <p:nvSpPr>
                <p:cNvPr id="4944" name="Google Shape;4944;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5" name="Google Shape;4945;p5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946" name="Google Shape;4946;p59"/>
            <p:cNvGrpSpPr/>
            <p:nvPr/>
          </p:nvGrpSpPr>
          <p:grpSpPr>
            <a:xfrm>
              <a:off x="5900602" y="1193063"/>
              <a:ext cx="444345" cy="1021707"/>
              <a:chOff x="5900602" y="1193063"/>
              <a:chExt cx="444345" cy="1021707"/>
            </a:xfrm>
          </p:grpSpPr>
          <p:grpSp>
            <p:nvGrpSpPr>
              <p:cNvPr id="4947" name="Google Shape;4947;p59"/>
              <p:cNvGrpSpPr/>
              <p:nvPr/>
            </p:nvGrpSpPr>
            <p:grpSpPr>
              <a:xfrm>
                <a:off x="6046501" y="1367785"/>
                <a:ext cx="298446" cy="846986"/>
                <a:chOff x="6046501" y="1367785"/>
                <a:chExt cx="298446" cy="846986"/>
              </a:xfrm>
            </p:grpSpPr>
            <p:sp>
              <p:nvSpPr>
                <p:cNvPr id="4948" name="Google Shape;4948;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59"/>
              <p:cNvGrpSpPr/>
              <p:nvPr/>
            </p:nvGrpSpPr>
            <p:grpSpPr>
              <a:xfrm>
                <a:off x="5900602" y="1193063"/>
                <a:ext cx="284947" cy="182312"/>
                <a:chOff x="5900602" y="1193063"/>
                <a:chExt cx="284947" cy="182312"/>
              </a:xfrm>
            </p:grpSpPr>
            <p:sp>
              <p:nvSpPr>
                <p:cNvPr id="4951" name="Google Shape;4951;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2" name="Google Shape;4952;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953" name="Google Shape;4953;p59"/>
            <p:cNvGrpSpPr/>
            <p:nvPr/>
          </p:nvGrpSpPr>
          <p:grpSpPr>
            <a:xfrm>
              <a:off x="6738300" y="1193063"/>
              <a:ext cx="462153" cy="707634"/>
              <a:chOff x="6738300" y="1193063"/>
              <a:chExt cx="462153" cy="707634"/>
            </a:xfrm>
          </p:grpSpPr>
          <p:grpSp>
            <p:nvGrpSpPr>
              <p:cNvPr id="4954" name="Google Shape;4954;p59"/>
              <p:cNvGrpSpPr/>
              <p:nvPr/>
            </p:nvGrpSpPr>
            <p:grpSpPr>
              <a:xfrm>
                <a:off x="6915505" y="1193063"/>
                <a:ext cx="284947" cy="597387"/>
                <a:chOff x="6915505" y="1193063"/>
                <a:chExt cx="284947" cy="597387"/>
              </a:xfrm>
            </p:grpSpPr>
            <p:sp>
              <p:nvSpPr>
                <p:cNvPr id="4955" name="Google Shape;4955;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6" name="Google Shape;4956;p5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957" name="Google Shape;4957;p59"/>
              <p:cNvGrpSpPr/>
              <p:nvPr/>
            </p:nvGrpSpPr>
            <p:grpSpPr>
              <a:xfrm>
                <a:off x="6738300" y="1684725"/>
                <a:ext cx="230066" cy="215971"/>
                <a:chOff x="6738300" y="1684725"/>
                <a:chExt cx="230066" cy="215971"/>
              </a:xfrm>
            </p:grpSpPr>
            <p:sp>
              <p:nvSpPr>
                <p:cNvPr id="4958" name="Google Shape;4958;p5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63" name="Shape 4963"/>
        <p:cNvGrpSpPr/>
        <p:nvPr/>
      </p:nvGrpSpPr>
      <p:grpSpPr>
        <a:xfrm>
          <a:off x="0" y="0"/>
          <a:ext cx="0" cy="0"/>
          <a:chOff x="0" y="0"/>
          <a:chExt cx="0" cy="0"/>
        </a:xfrm>
      </p:grpSpPr>
      <p:grpSp>
        <p:nvGrpSpPr>
          <p:cNvPr id="4964" name="Google Shape;4964;p60"/>
          <p:cNvGrpSpPr/>
          <p:nvPr/>
        </p:nvGrpSpPr>
        <p:grpSpPr>
          <a:xfrm>
            <a:off x="821785" y="2307635"/>
            <a:ext cx="339235" cy="298186"/>
            <a:chOff x="898875" y="244725"/>
            <a:chExt cx="481800" cy="423500"/>
          </a:xfrm>
        </p:grpSpPr>
        <p:sp>
          <p:nvSpPr>
            <p:cNvPr id="4965" name="Google Shape;4965;p60"/>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60"/>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60"/>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60"/>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9" name="Google Shape;4969;p60"/>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0" name="Google Shape;4970;p60"/>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1" name="Google Shape;4971;p60"/>
          <p:cNvGrpSpPr/>
          <p:nvPr/>
        </p:nvGrpSpPr>
        <p:grpSpPr>
          <a:xfrm>
            <a:off x="1260167" y="2287103"/>
            <a:ext cx="298169" cy="339253"/>
            <a:chOff x="1529350" y="258825"/>
            <a:chExt cx="423475" cy="481825"/>
          </a:xfrm>
        </p:grpSpPr>
        <p:sp>
          <p:nvSpPr>
            <p:cNvPr id="4972" name="Google Shape;4972;p6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6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4" name="Google Shape;4974;p60"/>
          <p:cNvGrpSpPr/>
          <p:nvPr/>
        </p:nvGrpSpPr>
        <p:grpSpPr>
          <a:xfrm>
            <a:off x="2102437" y="2287102"/>
            <a:ext cx="298169" cy="339253"/>
            <a:chOff x="2707500" y="249400"/>
            <a:chExt cx="423475" cy="481825"/>
          </a:xfrm>
        </p:grpSpPr>
        <p:sp>
          <p:nvSpPr>
            <p:cNvPr id="4975" name="Google Shape;4975;p60"/>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60"/>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7" name="Google Shape;4977;p60"/>
          <p:cNvGrpSpPr/>
          <p:nvPr/>
        </p:nvGrpSpPr>
        <p:grpSpPr>
          <a:xfrm>
            <a:off x="2516052" y="2287428"/>
            <a:ext cx="305386" cy="338602"/>
            <a:chOff x="3300325" y="249875"/>
            <a:chExt cx="433725" cy="480900"/>
          </a:xfrm>
        </p:grpSpPr>
        <p:sp>
          <p:nvSpPr>
            <p:cNvPr id="4978" name="Google Shape;4978;p6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9" name="Google Shape;4979;p6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0" name="Google Shape;4980;p6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6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6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3" name="Google Shape;4983;p6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4" name="Google Shape;4984;p60"/>
          <p:cNvGrpSpPr/>
          <p:nvPr/>
        </p:nvGrpSpPr>
        <p:grpSpPr>
          <a:xfrm>
            <a:off x="1653142" y="2367273"/>
            <a:ext cx="340890" cy="178912"/>
            <a:chOff x="2084325" y="363300"/>
            <a:chExt cx="484150" cy="254100"/>
          </a:xfrm>
        </p:grpSpPr>
        <p:sp>
          <p:nvSpPr>
            <p:cNvPr id="4985" name="Google Shape;4985;p6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6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7" name="Google Shape;4987;p60"/>
          <p:cNvGrpSpPr/>
          <p:nvPr/>
        </p:nvGrpSpPr>
        <p:grpSpPr>
          <a:xfrm>
            <a:off x="2905137" y="2287349"/>
            <a:ext cx="352349" cy="338760"/>
            <a:chOff x="3854700" y="249750"/>
            <a:chExt cx="500425" cy="481125"/>
          </a:xfrm>
        </p:grpSpPr>
        <p:sp>
          <p:nvSpPr>
            <p:cNvPr id="4988" name="Google Shape;4988;p60"/>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60"/>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0" name="Google Shape;4990;p60"/>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1" name="Google Shape;4991;p60"/>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60"/>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3" name="Google Shape;4993;p60"/>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4" name="Google Shape;4994;p60"/>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60"/>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6" name="Google Shape;4996;p60"/>
          <p:cNvGrpSpPr/>
          <p:nvPr/>
        </p:nvGrpSpPr>
        <p:grpSpPr>
          <a:xfrm>
            <a:off x="3323126" y="2287349"/>
            <a:ext cx="352349" cy="338760"/>
            <a:chOff x="4447550" y="249750"/>
            <a:chExt cx="500425" cy="481125"/>
          </a:xfrm>
        </p:grpSpPr>
        <p:sp>
          <p:nvSpPr>
            <p:cNvPr id="4997" name="Google Shape;4997;p60"/>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60"/>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9" name="Google Shape;4999;p60"/>
          <p:cNvGrpSpPr/>
          <p:nvPr/>
        </p:nvGrpSpPr>
        <p:grpSpPr>
          <a:xfrm>
            <a:off x="3752328" y="2287102"/>
            <a:ext cx="339253" cy="339253"/>
            <a:chOff x="5049725" y="249400"/>
            <a:chExt cx="481825" cy="481825"/>
          </a:xfrm>
        </p:grpSpPr>
        <p:sp>
          <p:nvSpPr>
            <p:cNvPr id="5000" name="Google Shape;5000;p60"/>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60"/>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2" name="Google Shape;5002;p60"/>
          <p:cNvGrpSpPr/>
          <p:nvPr/>
        </p:nvGrpSpPr>
        <p:grpSpPr>
          <a:xfrm>
            <a:off x="4166269" y="2287102"/>
            <a:ext cx="339253" cy="339253"/>
            <a:chOff x="5660400" y="238125"/>
            <a:chExt cx="481825" cy="481825"/>
          </a:xfrm>
        </p:grpSpPr>
        <p:sp>
          <p:nvSpPr>
            <p:cNvPr id="5003" name="Google Shape;5003;p60"/>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60"/>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5" name="Google Shape;5005;p60"/>
          <p:cNvGrpSpPr/>
          <p:nvPr/>
        </p:nvGrpSpPr>
        <p:grpSpPr>
          <a:xfrm>
            <a:off x="4582955" y="2287102"/>
            <a:ext cx="339253" cy="339253"/>
            <a:chOff x="6235400" y="249400"/>
            <a:chExt cx="481825" cy="481825"/>
          </a:xfrm>
        </p:grpSpPr>
        <p:sp>
          <p:nvSpPr>
            <p:cNvPr id="5006" name="Google Shape;5006;p60"/>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7" name="Google Shape;5007;p60"/>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8" name="Google Shape;5008;p60"/>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9" name="Google Shape;5009;p60"/>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0" name="Google Shape;5010;p60"/>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1" name="Google Shape;5011;p60"/>
          <p:cNvGrpSpPr/>
          <p:nvPr/>
        </p:nvGrpSpPr>
        <p:grpSpPr>
          <a:xfrm>
            <a:off x="821301" y="2731810"/>
            <a:ext cx="340204" cy="298116"/>
            <a:chOff x="899850" y="871450"/>
            <a:chExt cx="483175" cy="423400"/>
          </a:xfrm>
        </p:grpSpPr>
        <p:sp>
          <p:nvSpPr>
            <p:cNvPr id="5012" name="Google Shape;5012;p60"/>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3" name="Google Shape;5013;p60"/>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60"/>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5" name="Google Shape;5015;p60"/>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16" name="Google Shape;5016;p60"/>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17" name="Google Shape;5017;p60"/>
          <p:cNvGrpSpPr/>
          <p:nvPr/>
        </p:nvGrpSpPr>
        <p:grpSpPr>
          <a:xfrm>
            <a:off x="1653301" y="2711232"/>
            <a:ext cx="340573" cy="339271"/>
            <a:chOff x="2085450" y="842250"/>
            <a:chExt cx="483700" cy="481850"/>
          </a:xfrm>
        </p:grpSpPr>
        <p:sp>
          <p:nvSpPr>
            <p:cNvPr id="5018" name="Google Shape;5018;p6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6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6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60"/>
          <p:cNvGrpSpPr/>
          <p:nvPr/>
        </p:nvGrpSpPr>
        <p:grpSpPr>
          <a:xfrm>
            <a:off x="2081868" y="2711241"/>
            <a:ext cx="339306" cy="339253"/>
            <a:chOff x="2685825" y="840375"/>
            <a:chExt cx="481900" cy="481825"/>
          </a:xfrm>
        </p:grpSpPr>
        <p:sp>
          <p:nvSpPr>
            <p:cNvPr id="5022" name="Google Shape;5022;p6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6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4" name="Google Shape;5024;p60"/>
          <p:cNvGrpSpPr/>
          <p:nvPr/>
        </p:nvGrpSpPr>
        <p:grpSpPr>
          <a:xfrm>
            <a:off x="2493529" y="2710924"/>
            <a:ext cx="350431" cy="339887"/>
            <a:chOff x="3270675" y="841800"/>
            <a:chExt cx="497700" cy="482725"/>
          </a:xfrm>
        </p:grpSpPr>
        <p:sp>
          <p:nvSpPr>
            <p:cNvPr id="5025" name="Google Shape;5025;p6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6" name="Google Shape;5026;p6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6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28" name="Google Shape;5028;p60"/>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29" name="Google Shape;5029;p60"/>
          <p:cNvGrpSpPr/>
          <p:nvPr/>
        </p:nvGrpSpPr>
        <p:grpSpPr>
          <a:xfrm>
            <a:off x="3329675" y="2731783"/>
            <a:ext cx="339253" cy="298169"/>
            <a:chOff x="4467200" y="877100"/>
            <a:chExt cx="481825" cy="423475"/>
          </a:xfrm>
        </p:grpSpPr>
        <p:sp>
          <p:nvSpPr>
            <p:cNvPr id="5030" name="Google Shape;5030;p6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1" name="Google Shape;5031;p6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2" name="Google Shape;5032;p6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6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4" name="Google Shape;5034;p60"/>
          <p:cNvGrpSpPr/>
          <p:nvPr/>
        </p:nvGrpSpPr>
        <p:grpSpPr>
          <a:xfrm>
            <a:off x="3744565" y="2711232"/>
            <a:ext cx="354778" cy="339271"/>
            <a:chOff x="5045500" y="842250"/>
            <a:chExt cx="503875" cy="481850"/>
          </a:xfrm>
        </p:grpSpPr>
        <p:sp>
          <p:nvSpPr>
            <p:cNvPr id="5035" name="Google Shape;5035;p60"/>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6" name="Google Shape;5036;p60"/>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7" name="Google Shape;5037;p60"/>
          <p:cNvGrpSpPr/>
          <p:nvPr/>
        </p:nvGrpSpPr>
        <p:grpSpPr>
          <a:xfrm>
            <a:off x="4167413" y="2737451"/>
            <a:ext cx="336965" cy="286833"/>
            <a:chOff x="5645200" y="879425"/>
            <a:chExt cx="478575" cy="407375"/>
          </a:xfrm>
        </p:grpSpPr>
        <p:sp>
          <p:nvSpPr>
            <p:cNvPr id="5038" name="Google Shape;5038;p60"/>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9" name="Google Shape;5039;p60"/>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0" name="Google Shape;5040;p60"/>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60"/>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2" name="Google Shape;5042;p60"/>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3" name="Google Shape;5043;p60"/>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4" name="Google Shape;5044;p60"/>
          <p:cNvGrpSpPr/>
          <p:nvPr/>
        </p:nvGrpSpPr>
        <p:grpSpPr>
          <a:xfrm>
            <a:off x="4603488" y="2711241"/>
            <a:ext cx="298186" cy="339253"/>
            <a:chOff x="6264525" y="842250"/>
            <a:chExt cx="423500" cy="481825"/>
          </a:xfrm>
        </p:grpSpPr>
        <p:sp>
          <p:nvSpPr>
            <p:cNvPr id="5045" name="Google Shape;5045;p60"/>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60"/>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7" name="Google Shape;5047;p60"/>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8" name="Google Shape;5048;p60"/>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9" name="Google Shape;5049;p60"/>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0" name="Google Shape;5050;p60"/>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60"/>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2" name="Google Shape;5052;p60"/>
          <p:cNvGrpSpPr/>
          <p:nvPr/>
        </p:nvGrpSpPr>
        <p:grpSpPr>
          <a:xfrm>
            <a:off x="821776" y="3125895"/>
            <a:ext cx="339253" cy="339253"/>
            <a:chOff x="900750" y="1436075"/>
            <a:chExt cx="481825" cy="481825"/>
          </a:xfrm>
        </p:grpSpPr>
        <p:sp>
          <p:nvSpPr>
            <p:cNvPr id="5053" name="Google Shape;5053;p60"/>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4" name="Google Shape;5054;p60"/>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5" name="Google Shape;5055;p60"/>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60"/>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7" name="Google Shape;5057;p60"/>
          <p:cNvGrpSpPr/>
          <p:nvPr/>
        </p:nvGrpSpPr>
        <p:grpSpPr>
          <a:xfrm>
            <a:off x="1239624" y="3186183"/>
            <a:ext cx="339253" cy="218676"/>
            <a:chOff x="1492675" y="1520750"/>
            <a:chExt cx="481825" cy="310575"/>
          </a:xfrm>
        </p:grpSpPr>
        <p:sp>
          <p:nvSpPr>
            <p:cNvPr id="5058" name="Google Shape;5058;p60"/>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9" name="Google Shape;5059;p60"/>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0" name="Google Shape;5060;p60"/>
          <p:cNvGrpSpPr/>
          <p:nvPr/>
        </p:nvGrpSpPr>
        <p:grpSpPr>
          <a:xfrm>
            <a:off x="1647421" y="3125877"/>
            <a:ext cx="352332" cy="339288"/>
            <a:chOff x="2071000" y="1435025"/>
            <a:chExt cx="500400" cy="481875"/>
          </a:xfrm>
        </p:grpSpPr>
        <p:sp>
          <p:nvSpPr>
            <p:cNvPr id="5061" name="Google Shape;5061;p60"/>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60"/>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3" name="Google Shape;5063;p60"/>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4" name="Google Shape;5064;p60"/>
          <p:cNvGrpSpPr/>
          <p:nvPr/>
        </p:nvGrpSpPr>
        <p:grpSpPr>
          <a:xfrm>
            <a:off x="2075584" y="3146709"/>
            <a:ext cx="351874" cy="297623"/>
            <a:chOff x="2678350" y="1464650"/>
            <a:chExt cx="499750" cy="422700"/>
          </a:xfrm>
        </p:grpSpPr>
        <p:sp>
          <p:nvSpPr>
            <p:cNvPr id="5065" name="Google Shape;5065;p60"/>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60"/>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60"/>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8" name="Google Shape;5068;p60"/>
          <p:cNvGrpSpPr/>
          <p:nvPr/>
        </p:nvGrpSpPr>
        <p:grpSpPr>
          <a:xfrm>
            <a:off x="2499118" y="3125895"/>
            <a:ext cx="339253" cy="339253"/>
            <a:chOff x="3271200" y="1435075"/>
            <a:chExt cx="481825" cy="481825"/>
          </a:xfrm>
        </p:grpSpPr>
        <p:sp>
          <p:nvSpPr>
            <p:cNvPr id="5069" name="Google Shape;5069;p6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0" name="Google Shape;5070;p6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1" name="Google Shape;5071;p60"/>
          <p:cNvGrpSpPr/>
          <p:nvPr/>
        </p:nvGrpSpPr>
        <p:grpSpPr>
          <a:xfrm>
            <a:off x="2909591" y="3125877"/>
            <a:ext cx="343442" cy="339288"/>
            <a:chOff x="3858100" y="1435075"/>
            <a:chExt cx="487775" cy="481875"/>
          </a:xfrm>
        </p:grpSpPr>
        <p:sp>
          <p:nvSpPr>
            <p:cNvPr id="5072" name="Google Shape;5072;p60"/>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3" name="Google Shape;5073;p60"/>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4" name="Google Shape;5074;p60"/>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60"/>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6" name="Google Shape;5076;p60"/>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7" name="Google Shape;5077;p60"/>
          <p:cNvGrpSpPr/>
          <p:nvPr/>
        </p:nvGrpSpPr>
        <p:grpSpPr>
          <a:xfrm>
            <a:off x="3329674" y="3125895"/>
            <a:ext cx="339253" cy="339253"/>
            <a:chOff x="4456875" y="1435075"/>
            <a:chExt cx="481825" cy="481825"/>
          </a:xfrm>
        </p:grpSpPr>
        <p:sp>
          <p:nvSpPr>
            <p:cNvPr id="5078" name="Google Shape;5078;p6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9" name="Google Shape;5079;p6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0" name="Google Shape;5080;p6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1" name="Google Shape;5081;p6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2" name="Google Shape;5082;p6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3" name="Google Shape;5083;p6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4" name="Google Shape;5084;p6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5" name="Google Shape;5085;p6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6" name="Google Shape;5086;p6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7" name="Google Shape;5087;p6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8" name="Google Shape;5088;p6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9" name="Google Shape;5089;p6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0" name="Google Shape;5090;p6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6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6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3" name="Google Shape;5093;p6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4" name="Google Shape;5094;p6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5" name="Google Shape;5095;p6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6" name="Google Shape;5096;p6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7" name="Google Shape;5097;p60"/>
          <p:cNvGrpSpPr/>
          <p:nvPr/>
        </p:nvGrpSpPr>
        <p:grpSpPr>
          <a:xfrm>
            <a:off x="3750665" y="3125886"/>
            <a:ext cx="342580" cy="339271"/>
            <a:chOff x="5049725" y="1435050"/>
            <a:chExt cx="486550" cy="481850"/>
          </a:xfrm>
        </p:grpSpPr>
        <p:sp>
          <p:nvSpPr>
            <p:cNvPr id="5098" name="Google Shape;5098;p6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6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0" name="Google Shape;5100;p6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1" name="Google Shape;5101;p6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2" name="Google Shape;5102;p60"/>
          <p:cNvGrpSpPr/>
          <p:nvPr/>
        </p:nvGrpSpPr>
        <p:grpSpPr>
          <a:xfrm>
            <a:off x="4166216" y="3125895"/>
            <a:ext cx="339359" cy="339253"/>
            <a:chOff x="5642475" y="1435075"/>
            <a:chExt cx="481975" cy="481825"/>
          </a:xfrm>
        </p:grpSpPr>
        <p:sp>
          <p:nvSpPr>
            <p:cNvPr id="5103" name="Google Shape;5103;p60"/>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4" name="Google Shape;5104;p60"/>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5" name="Google Shape;5105;p60"/>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6" name="Google Shape;5106;p60"/>
          <p:cNvGrpSpPr/>
          <p:nvPr/>
        </p:nvGrpSpPr>
        <p:grpSpPr>
          <a:xfrm>
            <a:off x="4580702" y="3125886"/>
            <a:ext cx="343759" cy="339271"/>
            <a:chOff x="6232000" y="1435050"/>
            <a:chExt cx="488225" cy="481850"/>
          </a:xfrm>
        </p:grpSpPr>
        <p:sp>
          <p:nvSpPr>
            <p:cNvPr id="5107" name="Google Shape;5107;p60"/>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8" name="Google Shape;5108;p60"/>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9" name="Google Shape;5109;p60"/>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0" name="Google Shape;5110;p60"/>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1" name="Google Shape;5111;p60"/>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2" name="Google Shape;5112;p60"/>
          <p:cNvGrpSpPr/>
          <p:nvPr/>
        </p:nvGrpSpPr>
        <p:grpSpPr>
          <a:xfrm>
            <a:off x="841438" y="3539545"/>
            <a:ext cx="299929" cy="337792"/>
            <a:chOff x="924450" y="2028975"/>
            <a:chExt cx="425975" cy="479750"/>
          </a:xfrm>
        </p:grpSpPr>
        <p:sp>
          <p:nvSpPr>
            <p:cNvPr id="5113" name="Google Shape;5113;p60"/>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4" name="Google Shape;5114;p60"/>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5" name="Google Shape;5115;p60"/>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6" name="Google Shape;5116;p60"/>
          <p:cNvGrpSpPr/>
          <p:nvPr/>
        </p:nvGrpSpPr>
        <p:grpSpPr>
          <a:xfrm>
            <a:off x="1653934" y="3559347"/>
            <a:ext cx="339306" cy="298186"/>
            <a:chOff x="2085450" y="2057100"/>
            <a:chExt cx="481900" cy="423500"/>
          </a:xfrm>
        </p:grpSpPr>
        <p:sp>
          <p:nvSpPr>
            <p:cNvPr id="5117" name="Google Shape;5117;p60"/>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8" name="Google Shape;5118;p60"/>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9" name="Google Shape;5119;p60"/>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0" name="Google Shape;5120;p60"/>
          <p:cNvGrpSpPr/>
          <p:nvPr/>
        </p:nvGrpSpPr>
        <p:grpSpPr>
          <a:xfrm>
            <a:off x="2081868" y="3582592"/>
            <a:ext cx="339306" cy="251698"/>
            <a:chOff x="2678275" y="2090100"/>
            <a:chExt cx="481900" cy="357475"/>
          </a:xfrm>
        </p:grpSpPr>
        <p:sp>
          <p:nvSpPr>
            <p:cNvPr id="5121" name="Google Shape;5121;p60"/>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2" name="Google Shape;5122;p60"/>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3" name="Google Shape;5123;p60"/>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60"/>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5" name="Google Shape;5125;p60"/>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6" name="Google Shape;5126;p60"/>
          <p:cNvGrpSpPr/>
          <p:nvPr/>
        </p:nvGrpSpPr>
        <p:grpSpPr>
          <a:xfrm>
            <a:off x="2559072" y="3594790"/>
            <a:ext cx="219345" cy="227301"/>
            <a:chOff x="3357325" y="2093500"/>
            <a:chExt cx="311525" cy="322825"/>
          </a:xfrm>
        </p:grpSpPr>
        <p:sp>
          <p:nvSpPr>
            <p:cNvPr id="5127" name="Google Shape;5127;p60"/>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8" name="Google Shape;5128;p60"/>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9" name="Google Shape;5129;p60"/>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30" name="Google Shape;5130;p60"/>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31" name="Google Shape;5131;p60"/>
          <p:cNvGrpSpPr/>
          <p:nvPr/>
        </p:nvGrpSpPr>
        <p:grpSpPr>
          <a:xfrm>
            <a:off x="3353262" y="3538814"/>
            <a:ext cx="292078" cy="339253"/>
            <a:chOff x="4492800" y="2027925"/>
            <a:chExt cx="414825" cy="481825"/>
          </a:xfrm>
        </p:grpSpPr>
        <p:sp>
          <p:nvSpPr>
            <p:cNvPr id="5132" name="Google Shape;5132;p60"/>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3" name="Google Shape;5133;p60"/>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4" name="Google Shape;5134;p60"/>
          <p:cNvGrpSpPr/>
          <p:nvPr/>
        </p:nvGrpSpPr>
        <p:grpSpPr>
          <a:xfrm>
            <a:off x="3752354" y="3538805"/>
            <a:ext cx="339200" cy="339271"/>
            <a:chOff x="5049725" y="2027900"/>
            <a:chExt cx="481750" cy="481850"/>
          </a:xfrm>
        </p:grpSpPr>
        <p:sp>
          <p:nvSpPr>
            <p:cNvPr id="5135" name="Google Shape;5135;p6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6" name="Google Shape;5136;p6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7" name="Google Shape;5137;p6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8" name="Google Shape;5138;p6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9" name="Google Shape;5139;p6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0" name="Google Shape;5140;p6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1" name="Google Shape;5141;p6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2" name="Google Shape;5142;p6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3" name="Google Shape;5143;p60"/>
          <p:cNvGrpSpPr/>
          <p:nvPr/>
        </p:nvGrpSpPr>
        <p:grpSpPr>
          <a:xfrm>
            <a:off x="4225950" y="3538893"/>
            <a:ext cx="219890" cy="339095"/>
            <a:chOff x="5726350" y="2028150"/>
            <a:chExt cx="312300" cy="481600"/>
          </a:xfrm>
        </p:grpSpPr>
        <p:sp>
          <p:nvSpPr>
            <p:cNvPr id="5144" name="Google Shape;5144;p60"/>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5" name="Google Shape;5145;p60"/>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6" name="Google Shape;5146;p60"/>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7" name="Google Shape;5147;p60"/>
          <p:cNvGrpSpPr/>
          <p:nvPr/>
        </p:nvGrpSpPr>
        <p:grpSpPr>
          <a:xfrm>
            <a:off x="4586141" y="3542000"/>
            <a:ext cx="332881" cy="332881"/>
            <a:chOff x="6239925" y="2032450"/>
            <a:chExt cx="472775" cy="472775"/>
          </a:xfrm>
        </p:grpSpPr>
        <p:sp>
          <p:nvSpPr>
            <p:cNvPr id="5148" name="Google Shape;5148;p6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9" name="Google Shape;5149;p6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0" name="Google Shape;5150;p60"/>
          <p:cNvGrpSpPr/>
          <p:nvPr/>
        </p:nvGrpSpPr>
        <p:grpSpPr>
          <a:xfrm>
            <a:off x="5035233" y="2364092"/>
            <a:ext cx="334641" cy="185425"/>
            <a:chOff x="903075" y="2730000"/>
            <a:chExt cx="475275" cy="263350"/>
          </a:xfrm>
        </p:grpSpPr>
        <p:sp>
          <p:nvSpPr>
            <p:cNvPr id="5151" name="Google Shape;5151;p60"/>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2" name="Google Shape;5152;p60"/>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3" name="Google Shape;5153;p60"/>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4" name="Google Shape;5154;p60"/>
          <p:cNvGrpSpPr/>
          <p:nvPr/>
        </p:nvGrpSpPr>
        <p:grpSpPr>
          <a:xfrm>
            <a:off x="1239624" y="3538814"/>
            <a:ext cx="339253" cy="339253"/>
            <a:chOff x="1492675" y="2027925"/>
            <a:chExt cx="481825" cy="481825"/>
          </a:xfrm>
        </p:grpSpPr>
        <p:sp>
          <p:nvSpPr>
            <p:cNvPr id="5155" name="Google Shape;5155;p60"/>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6" name="Google Shape;5156;p60"/>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7" name="Google Shape;5157;p60"/>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8" name="Google Shape;5158;p60"/>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9" name="Google Shape;5159;p60"/>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60" name="Google Shape;5160;p60"/>
          <p:cNvGrpSpPr/>
          <p:nvPr/>
        </p:nvGrpSpPr>
        <p:grpSpPr>
          <a:xfrm>
            <a:off x="5466000" y="2287178"/>
            <a:ext cx="339253" cy="339253"/>
            <a:chOff x="1492675" y="2620775"/>
            <a:chExt cx="481825" cy="481825"/>
          </a:xfrm>
        </p:grpSpPr>
        <p:sp>
          <p:nvSpPr>
            <p:cNvPr id="5161" name="Google Shape;5161;p60"/>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2" name="Google Shape;5162;p60"/>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63" name="Google Shape;5163;p60"/>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64" name="Google Shape;5164;p60"/>
          <p:cNvGrpSpPr/>
          <p:nvPr/>
        </p:nvGrpSpPr>
        <p:grpSpPr>
          <a:xfrm>
            <a:off x="6289754" y="2303161"/>
            <a:ext cx="333585" cy="307287"/>
            <a:chOff x="2682350" y="2643425"/>
            <a:chExt cx="473775" cy="436425"/>
          </a:xfrm>
        </p:grpSpPr>
        <p:sp>
          <p:nvSpPr>
            <p:cNvPr id="5165" name="Google Shape;5165;p60"/>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6" name="Google Shape;5166;p60"/>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7" name="Google Shape;5167;p60"/>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8" name="Google Shape;5168;p60"/>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69" name="Google Shape;5169;p60"/>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0" name="Google Shape;5170;p60"/>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1" name="Google Shape;5171;p60"/>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2" name="Google Shape;5172;p60"/>
          <p:cNvGrpSpPr/>
          <p:nvPr/>
        </p:nvGrpSpPr>
        <p:grpSpPr>
          <a:xfrm>
            <a:off x="6755243" y="2287178"/>
            <a:ext cx="238531" cy="339253"/>
            <a:chOff x="3342725" y="2620775"/>
            <a:chExt cx="338775" cy="481825"/>
          </a:xfrm>
        </p:grpSpPr>
        <p:sp>
          <p:nvSpPr>
            <p:cNvPr id="5173" name="Google Shape;5173;p60"/>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4" name="Google Shape;5174;p60"/>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5" name="Google Shape;5175;p60"/>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76" name="Google Shape;5176;p60"/>
          <p:cNvGrpSpPr/>
          <p:nvPr/>
        </p:nvGrpSpPr>
        <p:grpSpPr>
          <a:xfrm>
            <a:off x="7148994" y="2287178"/>
            <a:ext cx="278296" cy="339253"/>
            <a:chOff x="3907325" y="2620775"/>
            <a:chExt cx="395250" cy="481825"/>
          </a:xfrm>
        </p:grpSpPr>
        <p:sp>
          <p:nvSpPr>
            <p:cNvPr id="5177" name="Google Shape;5177;p60"/>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8" name="Google Shape;5178;p60"/>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79" name="Google Shape;5179;p60"/>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0" name="Google Shape;5180;p60"/>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1" name="Google Shape;5181;p60"/>
          <p:cNvGrpSpPr/>
          <p:nvPr/>
        </p:nvGrpSpPr>
        <p:grpSpPr>
          <a:xfrm>
            <a:off x="7542181" y="2297783"/>
            <a:ext cx="339253" cy="318042"/>
            <a:chOff x="4456875" y="2635825"/>
            <a:chExt cx="481825" cy="451700"/>
          </a:xfrm>
        </p:grpSpPr>
        <p:sp>
          <p:nvSpPr>
            <p:cNvPr id="5182" name="Google Shape;5182;p6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3" name="Google Shape;5183;p6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4" name="Google Shape;5184;p6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5" name="Google Shape;5185;p6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6" name="Google Shape;5186;p6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87" name="Google Shape;5187;p6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88" name="Google Shape;5188;p60"/>
          <p:cNvGrpSpPr/>
          <p:nvPr/>
        </p:nvGrpSpPr>
        <p:grpSpPr>
          <a:xfrm>
            <a:off x="7967105" y="2297783"/>
            <a:ext cx="339253" cy="318042"/>
            <a:chOff x="5049725" y="2635825"/>
            <a:chExt cx="481825" cy="451700"/>
          </a:xfrm>
        </p:grpSpPr>
        <p:sp>
          <p:nvSpPr>
            <p:cNvPr id="5189" name="Google Shape;5189;p6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0" name="Google Shape;5190;p6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1" name="Google Shape;5191;p6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92" name="Google Shape;5192;p60"/>
          <p:cNvGrpSpPr/>
          <p:nvPr/>
        </p:nvGrpSpPr>
        <p:grpSpPr>
          <a:xfrm>
            <a:off x="2211475" y="3952243"/>
            <a:ext cx="338566" cy="338373"/>
            <a:chOff x="5643000" y="2621375"/>
            <a:chExt cx="480850" cy="480575"/>
          </a:xfrm>
        </p:grpSpPr>
        <p:sp>
          <p:nvSpPr>
            <p:cNvPr id="5193" name="Google Shape;5193;p60"/>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4" name="Google Shape;5194;p60"/>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5" name="Google Shape;5195;p60"/>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6" name="Google Shape;5196;p60"/>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7" name="Google Shape;5197;p60"/>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8" name="Google Shape;5198;p60"/>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99" name="Google Shape;5199;p60"/>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00" name="Google Shape;5200;p60"/>
          <p:cNvGrpSpPr/>
          <p:nvPr/>
        </p:nvGrpSpPr>
        <p:grpSpPr>
          <a:xfrm>
            <a:off x="4032695" y="3951803"/>
            <a:ext cx="339359" cy="339253"/>
            <a:chOff x="6235250" y="2620775"/>
            <a:chExt cx="481975" cy="481825"/>
          </a:xfrm>
        </p:grpSpPr>
        <p:sp>
          <p:nvSpPr>
            <p:cNvPr id="5201" name="Google Shape;5201;p60"/>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2" name="Google Shape;5202;p60"/>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3" name="Google Shape;5203;p60"/>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4" name="Google Shape;5204;p60"/>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5" name="Google Shape;5205;p60"/>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06" name="Google Shape;5206;p60"/>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07" name="Google Shape;5207;p60"/>
          <p:cNvGrpSpPr/>
          <p:nvPr/>
        </p:nvGrpSpPr>
        <p:grpSpPr>
          <a:xfrm>
            <a:off x="5465078" y="2711317"/>
            <a:ext cx="341101" cy="339253"/>
            <a:chOff x="1535000" y="3223325"/>
            <a:chExt cx="484450" cy="481825"/>
          </a:xfrm>
        </p:grpSpPr>
        <p:sp>
          <p:nvSpPr>
            <p:cNvPr id="5208" name="Google Shape;5208;p60"/>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09" name="Google Shape;5209;p60"/>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0" name="Google Shape;5210;p60"/>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1" name="Google Shape;5211;p60"/>
          <p:cNvGrpSpPr/>
          <p:nvPr/>
        </p:nvGrpSpPr>
        <p:grpSpPr>
          <a:xfrm>
            <a:off x="5872645" y="2746618"/>
            <a:ext cx="339253" cy="268649"/>
            <a:chOff x="2085525" y="3263750"/>
            <a:chExt cx="481825" cy="381550"/>
          </a:xfrm>
        </p:grpSpPr>
        <p:sp>
          <p:nvSpPr>
            <p:cNvPr id="5212" name="Google Shape;5212;p6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3" name="Google Shape;5213;p6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14" name="Google Shape;5214;p60"/>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15" name="Google Shape;5215;p60"/>
          <p:cNvGrpSpPr/>
          <p:nvPr/>
        </p:nvGrpSpPr>
        <p:grpSpPr>
          <a:xfrm>
            <a:off x="6704407" y="2711308"/>
            <a:ext cx="340204" cy="339271"/>
            <a:chOff x="3270450" y="3213625"/>
            <a:chExt cx="483175" cy="481850"/>
          </a:xfrm>
        </p:grpSpPr>
        <p:sp>
          <p:nvSpPr>
            <p:cNvPr id="5216" name="Google Shape;5216;p60"/>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17" name="Google Shape;5217;p60"/>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18" name="Google Shape;5218;p60"/>
          <p:cNvGrpSpPr/>
          <p:nvPr/>
        </p:nvGrpSpPr>
        <p:grpSpPr>
          <a:xfrm>
            <a:off x="7203676" y="2711317"/>
            <a:ext cx="168931" cy="339253"/>
            <a:chOff x="3984950" y="3213600"/>
            <a:chExt cx="239925" cy="481825"/>
          </a:xfrm>
        </p:grpSpPr>
        <p:sp>
          <p:nvSpPr>
            <p:cNvPr id="5219" name="Google Shape;5219;p6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0" name="Google Shape;5220;p6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21" name="Google Shape;5221;p60"/>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2" name="Google Shape;5222;p60"/>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23" name="Google Shape;5223;p60"/>
          <p:cNvGrpSpPr/>
          <p:nvPr/>
        </p:nvGrpSpPr>
        <p:grpSpPr>
          <a:xfrm>
            <a:off x="1736111" y="3981487"/>
            <a:ext cx="355218" cy="279880"/>
            <a:chOff x="5629975" y="3255775"/>
            <a:chExt cx="504500" cy="397500"/>
          </a:xfrm>
        </p:grpSpPr>
        <p:sp>
          <p:nvSpPr>
            <p:cNvPr id="5224" name="Google Shape;5224;p60"/>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5" name="Google Shape;5225;p60"/>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6" name="Google Shape;5226;p60"/>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7" name="Google Shape;5227;p60"/>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28" name="Google Shape;5228;p60"/>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29" name="Google Shape;5229;p60"/>
          <p:cNvGrpSpPr/>
          <p:nvPr/>
        </p:nvGrpSpPr>
        <p:grpSpPr>
          <a:xfrm>
            <a:off x="3572294" y="3981593"/>
            <a:ext cx="340256" cy="279669"/>
            <a:chOff x="6234950" y="3255925"/>
            <a:chExt cx="483250" cy="397200"/>
          </a:xfrm>
        </p:grpSpPr>
        <p:sp>
          <p:nvSpPr>
            <p:cNvPr id="5230" name="Google Shape;5230;p60"/>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1" name="Google Shape;5231;p60"/>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2" name="Google Shape;5232;p60"/>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3" name="Google Shape;5233;p60"/>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4" name="Google Shape;5234;p60"/>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5" name="Google Shape;5235;p60"/>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36" name="Google Shape;5236;p60"/>
          <p:cNvGrpSpPr/>
          <p:nvPr/>
        </p:nvGrpSpPr>
        <p:grpSpPr>
          <a:xfrm>
            <a:off x="5043532" y="3125970"/>
            <a:ext cx="318042" cy="339253"/>
            <a:chOff x="914900" y="3806450"/>
            <a:chExt cx="451700" cy="481825"/>
          </a:xfrm>
        </p:grpSpPr>
        <p:sp>
          <p:nvSpPr>
            <p:cNvPr id="5237" name="Google Shape;5237;p60"/>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8" name="Google Shape;5238;p60"/>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9" name="Google Shape;5239;p60"/>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0" name="Google Shape;5240;p60"/>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1" name="Google Shape;5241;p60"/>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2" name="Google Shape;5242;p60"/>
          <p:cNvGrpSpPr/>
          <p:nvPr/>
        </p:nvGrpSpPr>
        <p:grpSpPr>
          <a:xfrm>
            <a:off x="5462454" y="3125785"/>
            <a:ext cx="346347" cy="339623"/>
            <a:chOff x="1490050" y="3805975"/>
            <a:chExt cx="491900" cy="482350"/>
          </a:xfrm>
        </p:grpSpPr>
        <p:sp>
          <p:nvSpPr>
            <p:cNvPr id="5243" name="Google Shape;5243;p60"/>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4" name="Google Shape;5244;p60"/>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5" name="Google Shape;5245;p60"/>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6" name="Google Shape;5246;p60"/>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7" name="Google Shape;5247;p60"/>
          <p:cNvGrpSpPr/>
          <p:nvPr/>
        </p:nvGrpSpPr>
        <p:grpSpPr>
          <a:xfrm>
            <a:off x="5886322" y="3125970"/>
            <a:ext cx="311899" cy="339253"/>
            <a:chOff x="2104275" y="3806450"/>
            <a:chExt cx="442975" cy="481825"/>
          </a:xfrm>
        </p:grpSpPr>
        <p:sp>
          <p:nvSpPr>
            <p:cNvPr id="5248" name="Google Shape;5248;p60"/>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9" name="Google Shape;5249;p60"/>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0" name="Google Shape;5250;p60"/>
          <p:cNvGrpSpPr/>
          <p:nvPr/>
        </p:nvGrpSpPr>
        <p:grpSpPr>
          <a:xfrm>
            <a:off x="6309839" y="3125970"/>
            <a:ext cx="293416" cy="339253"/>
            <a:chOff x="2710875" y="3806450"/>
            <a:chExt cx="416725" cy="481825"/>
          </a:xfrm>
        </p:grpSpPr>
        <p:sp>
          <p:nvSpPr>
            <p:cNvPr id="5251" name="Google Shape;5251;p60"/>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2" name="Google Shape;5252;p60"/>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3" name="Google Shape;5253;p60"/>
          <p:cNvGrpSpPr/>
          <p:nvPr/>
        </p:nvGrpSpPr>
        <p:grpSpPr>
          <a:xfrm>
            <a:off x="6704883" y="3166412"/>
            <a:ext cx="339253" cy="258369"/>
            <a:chOff x="3271200" y="3863875"/>
            <a:chExt cx="481825" cy="366950"/>
          </a:xfrm>
        </p:grpSpPr>
        <p:sp>
          <p:nvSpPr>
            <p:cNvPr id="5254" name="Google Shape;5254;p6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5" name="Google Shape;5255;p6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6" name="Google Shape;5256;p60"/>
          <p:cNvGrpSpPr/>
          <p:nvPr/>
        </p:nvGrpSpPr>
        <p:grpSpPr>
          <a:xfrm>
            <a:off x="7140377" y="3126199"/>
            <a:ext cx="295528" cy="338795"/>
            <a:chOff x="3895050" y="3806775"/>
            <a:chExt cx="419725" cy="481175"/>
          </a:xfrm>
        </p:grpSpPr>
        <p:sp>
          <p:nvSpPr>
            <p:cNvPr id="5257" name="Google Shape;5257;p60"/>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8" name="Google Shape;5258;p60"/>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9" name="Google Shape;5259;p60"/>
          <p:cNvGrpSpPr/>
          <p:nvPr/>
        </p:nvGrpSpPr>
        <p:grpSpPr>
          <a:xfrm>
            <a:off x="7543659" y="3125979"/>
            <a:ext cx="336296" cy="339235"/>
            <a:chOff x="4464775" y="3806475"/>
            <a:chExt cx="477625" cy="481800"/>
          </a:xfrm>
        </p:grpSpPr>
        <p:sp>
          <p:nvSpPr>
            <p:cNvPr id="5260" name="Google Shape;5260;p6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6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2" name="Google Shape;5262;p6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3" name="Google Shape;5263;p6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6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6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6" name="Google Shape;5266;p60"/>
          <p:cNvGrpSpPr/>
          <p:nvPr/>
        </p:nvGrpSpPr>
        <p:grpSpPr>
          <a:xfrm>
            <a:off x="7967105" y="3125970"/>
            <a:ext cx="339253" cy="339253"/>
            <a:chOff x="5049725" y="3806450"/>
            <a:chExt cx="481825" cy="481825"/>
          </a:xfrm>
        </p:grpSpPr>
        <p:sp>
          <p:nvSpPr>
            <p:cNvPr id="5267" name="Google Shape;5267;p60"/>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60"/>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9" name="Google Shape;5269;p60"/>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0" name="Google Shape;5270;p60"/>
          <p:cNvGrpSpPr/>
          <p:nvPr/>
        </p:nvGrpSpPr>
        <p:grpSpPr>
          <a:xfrm>
            <a:off x="1276714" y="3951798"/>
            <a:ext cx="339253" cy="339253"/>
            <a:chOff x="5651375" y="3806450"/>
            <a:chExt cx="481825" cy="481825"/>
          </a:xfrm>
        </p:grpSpPr>
        <p:sp>
          <p:nvSpPr>
            <p:cNvPr id="5271" name="Google Shape;5271;p6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2" name="Google Shape;5272;p6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3" name="Google Shape;5273;p6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4" name="Google Shape;5274;p6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5" name="Google Shape;5275;p60"/>
          <p:cNvGrpSpPr/>
          <p:nvPr/>
        </p:nvGrpSpPr>
        <p:grpSpPr>
          <a:xfrm>
            <a:off x="3153646" y="3953787"/>
            <a:ext cx="298503" cy="335275"/>
            <a:chOff x="6264300" y="3809300"/>
            <a:chExt cx="423950" cy="476175"/>
          </a:xfrm>
        </p:grpSpPr>
        <p:sp>
          <p:nvSpPr>
            <p:cNvPr id="5276" name="Google Shape;5276;p60"/>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60"/>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60"/>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9" name="Google Shape;5279;p60"/>
          <p:cNvGrpSpPr/>
          <p:nvPr/>
        </p:nvGrpSpPr>
        <p:grpSpPr>
          <a:xfrm>
            <a:off x="5032267" y="3538881"/>
            <a:ext cx="340573" cy="339271"/>
            <a:chOff x="898875" y="4399275"/>
            <a:chExt cx="483700" cy="481850"/>
          </a:xfrm>
        </p:grpSpPr>
        <p:sp>
          <p:nvSpPr>
            <p:cNvPr id="5280" name="Google Shape;5280;p6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1" name="Google Shape;5281;p60"/>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2" name="Google Shape;5282;p6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3" name="Google Shape;5283;p6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6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5" name="Google Shape;5285;p6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6" name="Google Shape;5286;p6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7" name="Google Shape;5287;p6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8" name="Google Shape;5288;p60"/>
          <p:cNvGrpSpPr/>
          <p:nvPr/>
        </p:nvGrpSpPr>
        <p:grpSpPr>
          <a:xfrm>
            <a:off x="5466000" y="3554133"/>
            <a:ext cx="339253" cy="308765"/>
            <a:chOff x="1492675" y="4420975"/>
            <a:chExt cx="481825" cy="438525"/>
          </a:xfrm>
        </p:grpSpPr>
        <p:sp>
          <p:nvSpPr>
            <p:cNvPr id="5289" name="Google Shape;5289;p60"/>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60"/>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1" name="Google Shape;5291;p60"/>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2" name="Google Shape;5292;p60"/>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3" name="Google Shape;5293;p60"/>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4" name="Google Shape;5294;p60"/>
          <p:cNvGrpSpPr/>
          <p:nvPr/>
        </p:nvGrpSpPr>
        <p:grpSpPr>
          <a:xfrm>
            <a:off x="5870982" y="3539558"/>
            <a:ext cx="342580" cy="337915"/>
            <a:chOff x="2084100" y="4400250"/>
            <a:chExt cx="486550" cy="479925"/>
          </a:xfrm>
        </p:grpSpPr>
        <p:sp>
          <p:nvSpPr>
            <p:cNvPr id="5295" name="Google Shape;5295;p60"/>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6" name="Google Shape;5296;p60"/>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60"/>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8" name="Google Shape;5298;p60"/>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9" name="Google Shape;5299;p60"/>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0" name="Google Shape;5300;p60"/>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1" name="Google Shape;5301;p60"/>
          <p:cNvGrpSpPr/>
          <p:nvPr/>
        </p:nvGrpSpPr>
        <p:grpSpPr>
          <a:xfrm>
            <a:off x="6307462" y="3538907"/>
            <a:ext cx="298169" cy="339218"/>
            <a:chOff x="2707950" y="4399325"/>
            <a:chExt cx="423475" cy="481775"/>
          </a:xfrm>
        </p:grpSpPr>
        <p:sp>
          <p:nvSpPr>
            <p:cNvPr id="5302" name="Google Shape;5302;p60"/>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3" name="Google Shape;5303;p60"/>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4" name="Google Shape;5304;p60"/>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5" name="Google Shape;5305;p60"/>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60"/>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7" name="Google Shape;5307;p60"/>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8" name="Google Shape;5308;p60"/>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60"/>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60"/>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1" name="Google Shape;5311;p60"/>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2" name="Google Shape;5312;p60"/>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60"/>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4" name="Google Shape;5314;p60"/>
          <p:cNvGrpSpPr/>
          <p:nvPr/>
        </p:nvGrpSpPr>
        <p:grpSpPr>
          <a:xfrm>
            <a:off x="6736981" y="3538881"/>
            <a:ext cx="275057" cy="339271"/>
            <a:chOff x="3330525" y="4399275"/>
            <a:chExt cx="390650" cy="481850"/>
          </a:xfrm>
        </p:grpSpPr>
        <p:sp>
          <p:nvSpPr>
            <p:cNvPr id="5315" name="Google Shape;5315;p60"/>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6" name="Google Shape;5316;p60"/>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7" name="Google Shape;5317;p60"/>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8" name="Google Shape;5318;p60"/>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9" name="Google Shape;5319;p60"/>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60"/>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60"/>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2" name="Google Shape;5322;p60"/>
          <p:cNvGrpSpPr/>
          <p:nvPr/>
        </p:nvGrpSpPr>
        <p:grpSpPr>
          <a:xfrm>
            <a:off x="7161510" y="3538890"/>
            <a:ext cx="253265" cy="339253"/>
            <a:chOff x="3938800" y="4399275"/>
            <a:chExt cx="359700" cy="481825"/>
          </a:xfrm>
        </p:grpSpPr>
        <p:sp>
          <p:nvSpPr>
            <p:cNvPr id="5323" name="Google Shape;5323;p60"/>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4" name="Google Shape;5324;p60"/>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60"/>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60"/>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7" name="Google Shape;5327;p60"/>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8" name="Google Shape;5328;p60"/>
          <p:cNvGrpSpPr/>
          <p:nvPr/>
        </p:nvGrpSpPr>
        <p:grpSpPr>
          <a:xfrm>
            <a:off x="7632288" y="3538890"/>
            <a:ext cx="159039" cy="339253"/>
            <a:chOff x="4584850" y="4399275"/>
            <a:chExt cx="225875" cy="481825"/>
          </a:xfrm>
        </p:grpSpPr>
        <p:sp>
          <p:nvSpPr>
            <p:cNvPr id="5329" name="Google Shape;5329;p60"/>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0" name="Google Shape;5330;p60"/>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31" name="Google Shape;5331;p60"/>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32" name="Google Shape;5332;p60"/>
          <p:cNvGrpSpPr/>
          <p:nvPr/>
        </p:nvGrpSpPr>
        <p:grpSpPr>
          <a:xfrm>
            <a:off x="817316" y="3951795"/>
            <a:ext cx="339253" cy="339253"/>
            <a:chOff x="5642550" y="4399275"/>
            <a:chExt cx="481825" cy="481825"/>
          </a:xfrm>
        </p:grpSpPr>
        <p:sp>
          <p:nvSpPr>
            <p:cNvPr id="5333" name="Google Shape;5333;p60"/>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4" name="Google Shape;5334;p60"/>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5" name="Google Shape;5335;p60"/>
          <p:cNvGrpSpPr/>
          <p:nvPr/>
        </p:nvGrpSpPr>
        <p:grpSpPr>
          <a:xfrm>
            <a:off x="2670186" y="3963703"/>
            <a:ext cx="363316" cy="315437"/>
            <a:chOff x="6218300" y="4416175"/>
            <a:chExt cx="516000" cy="448000"/>
          </a:xfrm>
        </p:grpSpPr>
        <p:sp>
          <p:nvSpPr>
            <p:cNvPr id="5336" name="Google Shape;5336;p60"/>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60"/>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8" name="Google Shape;5338;p60"/>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9" name="Google Shape;5339;p60"/>
          <p:cNvGrpSpPr/>
          <p:nvPr/>
        </p:nvGrpSpPr>
        <p:grpSpPr>
          <a:xfrm>
            <a:off x="5870391" y="3951792"/>
            <a:ext cx="339253" cy="339253"/>
            <a:chOff x="899850" y="4992125"/>
            <a:chExt cx="481825" cy="481825"/>
          </a:xfrm>
        </p:grpSpPr>
        <p:sp>
          <p:nvSpPr>
            <p:cNvPr id="5340" name="Google Shape;5340;p6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1" name="Google Shape;5341;p6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2" name="Google Shape;5342;p6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3" name="Google Shape;5343;p60"/>
          <p:cNvGrpSpPr/>
          <p:nvPr/>
        </p:nvGrpSpPr>
        <p:grpSpPr>
          <a:xfrm>
            <a:off x="5410993" y="3951792"/>
            <a:ext cx="339253" cy="339253"/>
            <a:chOff x="1492675" y="4992125"/>
            <a:chExt cx="481825" cy="481825"/>
          </a:xfrm>
        </p:grpSpPr>
        <p:sp>
          <p:nvSpPr>
            <p:cNvPr id="5344" name="Google Shape;5344;p6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6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6" name="Google Shape;5346;p60"/>
          <p:cNvGrpSpPr/>
          <p:nvPr/>
        </p:nvGrpSpPr>
        <p:grpSpPr>
          <a:xfrm>
            <a:off x="4951595" y="3951792"/>
            <a:ext cx="339253" cy="339253"/>
            <a:chOff x="2085525" y="4992125"/>
            <a:chExt cx="481825" cy="481825"/>
          </a:xfrm>
        </p:grpSpPr>
        <p:sp>
          <p:nvSpPr>
            <p:cNvPr id="5347" name="Google Shape;5347;p6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6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9" name="Google Shape;5349;p60"/>
          <p:cNvGrpSpPr/>
          <p:nvPr/>
        </p:nvGrpSpPr>
        <p:grpSpPr>
          <a:xfrm>
            <a:off x="6789344" y="3951792"/>
            <a:ext cx="339253" cy="339253"/>
            <a:chOff x="2678350" y="4992125"/>
            <a:chExt cx="481825" cy="481825"/>
          </a:xfrm>
        </p:grpSpPr>
        <p:sp>
          <p:nvSpPr>
            <p:cNvPr id="5350" name="Google Shape;5350;p60"/>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60"/>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60"/>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3" name="Google Shape;5353;p60"/>
          <p:cNvGrpSpPr/>
          <p:nvPr/>
        </p:nvGrpSpPr>
        <p:grpSpPr>
          <a:xfrm>
            <a:off x="4492198" y="3951792"/>
            <a:ext cx="339253" cy="339253"/>
            <a:chOff x="3271200" y="4992125"/>
            <a:chExt cx="481825" cy="481825"/>
          </a:xfrm>
        </p:grpSpPr>
        <p:sp>
          <p:nvSpPr>
            <p:cNvPr id="5354" name="Google Shape;5354;p60"/>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60"/>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60"/>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7" name="Google Shape;5357;p60"/>
          <p:cNvGrpSpPr/>
          <p:nvPr/>
        </p:nvGrpSpPr>
        <p:grpSpPr>
          <a:xfrm>
            <a:off x="6329788" y="3952813"/>
            <a:ext cx="339411" cy="337211"/>
            <a:chOff x="5049575" y="4993600"/>
            <a:chExt cx="482050" cy="478925"/>
          </a:xfrm>
        </p:grpSpPr>
        <p:sp>
          <p:nvSpPr>
            <p:cNvPr id="5358" name="Google Shape;5358;p60"/>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60"/>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60"/>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60"/>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62" name="Google Shape;5362;p60"/>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363" name="Google Shape;5363;p6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364" name="Google Shape;5364;p60"/>
          <p:cNvGrpSpPr/>
          <p:nvPr/>
        </p:nvGrpSpPr>
        <p:grpSpPr>
          <a:xfrm>
            <a:off x="7248742" y="3975375"/>
            <a:ext cx="195300" cy="343772"/>
            <a:chOff x="3999225" y="4364775"/>
            <a:chExt cx="195300" cy="343772"/>
          </a:xfrm>
        </p:grpSpPr>
        <p:grpSp>
          <p:nvGrpSpPr>
            <p:cNvPr id="5365" name="Google Shape;5365;p60"/>
            <p:cNvGrpSpPr/>
            <p:nvPr/>
          </p:nvGrpSpPr>
          <p:grpSpPr>
            <a:xfrm>
              <a:off x="4048568" y="4562577"/>
              <a:ext cx="97317" cy="145970"/>
              <a:chOff x="1529575" y="2222650"/>
              <a:chExt cx="203125" cy="304675"/>
            </a:xfrm>
          </p:grpSpPr>
          <p:sp>
            <p:nvSpPr>
              <p:cNvPr id="5366" name="Google Shape;5366;p60"/>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0"/>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60"/>
            <p:cNvGrpSpPr/>
            <p:nvPr/>
          </p:nvGrpSpPr>
          <p:grpSpPr>
            <a:xfrm>
              <a:off x="3999225" y="4364775"/>
              <a:ext cx="195300" cy="195300"/>
              <a:chOff x="3999225" y="4364775"/>
              <a:chExt cx="195300" cy="195300"/>
            </a:xfrm>
          </p:grpSpPr>
          <p:sp>
            <p:nvSpPr>
              <p:cNvPr id="5369" name="Google Shape;5369;p60"/>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0"/>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1" name="Google Shape;5371;p60"/>
          <p:cNvGrpSpPr/>
          <p:nvPr/>
        </p:nvGrpSpPr>
        <p:grpSpPr>
          <a:xfrm>
            <a:off x="7564186" y="3991627"/>
            <a:ext cx="277088" cy="259611"/>
            <a:chOff x="4335888" y="4398114"/>
            <a:chExt cx="277088" cy="259611"/>
          </a:xfrm>
        </p:grpSpPr>
        <p:grpSp>
          <p:nvGrpSpPr>
            <p:cNvPr id="5372" name="Google Shape;5372;p60"/>
            <p:cNvGrpSpPr/>
            <p:nvPr/>
          </p:nvGrpSpPr>
          <p:grpSpPr>
            <a:xfrm>
              <a:off x="4335888" y="4462425"/>
              <a:ext cx="195300" cy="195300"/>
              <a:chOff x="4335888" y="4462425"/>
              <a:chExt cx="195300" cy="195300"/>
            </a:xfrm>
          </p:grpSpPr>
          <p:sp>
            <p:nvSpPr>
              <p:cNvPr id="5373" name="Google Shape;5373;p60"/>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0"/>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60"/>
            <p:cNvGrpSpPr/>
            <p:nvPr/>
          </p:nvGrpSpPr>
          <p:grpSpPr>
            <a:xfrm>
              <a:off x="4509813" y="4398114"/>
              <a:ext cx="103162" cy="103198"/>
              <a:chOff x="2277975" y="2021700"/>
              <a:chExt cx="215325" cy="215400"/>
            </a:xfrm>
          </p:grpSpPr>
          <p:sp>
            <p:nvSpPr>
              <p:cNvPr id="5376" name="Google Shape;5376;p60"/>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8" name="Google Shape;5378;p60"/>
          <p:cNvGrpSpPr/>
          <p:nvPr/>
        </p:nvGrpSpPr>
        <p:grpSpPr>
          <a:xfrm>
            <a:off x="7961419" y="4049613"/>
            <a:ext cx="392275" cy="195300"/>
            <a:chOff x="4752588" y="4440200"/>
            <a:chExt cx="392275" cy="195300"/>
          </a:xfrm>
        </p:grpSpPr>
        <p:grpSp>
          <p:nvGrpSpPr>
            <p:cNvPr id="5379" name="Google Shape;5379;p60"/>
            <p:cNvGrpSpPr/>
            <p:nvPr/>
          </p:nvGrpSpPr>
          <p:grpSpPr>
            <a:xfrm>
              <a:off x="4950384" y="4469728"/>
              <a:ext cx="194479" cy="136244"/>
              <a:chOff x="3163375" y="2175125"/>
              <a:chExt cx="405925" cy="284375"/>
            </a:xfrm>
          </p:grpSpPr>
          <p:sp>
            <p:nvSpPr>
              <p:cNvPr id="5380" name="Google Shape;5380;p60"/>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0"/>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3" name="Google Shape;5383;p60"/>
            <p:cNvGrpSpPr/>
            <p:nvPr/>
          </p:nvGrpSpPr>
          <p:grpSpPr>
            <a:xfrm>
              <a:off x="4752588" y="4440200"/>
              <a:ext cx="195300" cy="195300"/>
              <a:chOff x="4335888" y="4462425"/>
              <a:chExt cx="195300" cy="195300"/>
            </a:xfrm>
          </p:grpSpPr>
          <p:sp>
            <p:nvSpPr>
              <p:cNvPr id="5384" name="Google Shape;5384;p60"/>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0"/>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89" name="Shape 5389"/>
        <p:cNvGrpSpPr/>
        <p:nvPr/>
      </p:nvGrpSpPr>
      <p:grpSpPr>
        <a:xfrm>
          <a:off x="0" y="0"/>
          <a:ext cx="0" cy="0"/>
          <a:chOff x="0" y="0"/>
          <a:chExt cx="0" cy="0"/>
        </a:xfrm>
      </p:grpSpPr>
      <p:grpSp>
        <p:nvGrpSpPr>
          <p:cNvPr id="5390" name="Google Shape;5390;p61"/>
          <p:cNvGrpSpPr/>
          <p:nvPr/>
        </p:nvGrpSpPr>
        <p:grpSpPr>
          <a:xfrm>
            <a:off x="856199" y="1311179"/>
            <a:ext cx="322099" cy="370529"/>
            <a:chOff x="-42971725" y="3217825"/>
            <a:chExt cx="275675" cy="317125"/>
          </a:xfrm>
        </p:grpSpPr>
        <p:sp>
          <p:nvSpPr>
            <p:cNvPr id="5391" name="Google Shape;5391;p61"/>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1"/>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1"/>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61"/>
          <p:cNvGrpSpPr/>
          <p:nvPr/>
        </p:nvGrpSpPr>
        <p:grpSpPr>
          <a:xfrm>
            <a:off x="828113" y="1779835"/>
            <a:ext cx="378270" cy="337551"/>
            <a:chOff x="-42996150" y="3612600"/>
            <a:chExt cx="323750" cy="288900"/>
          </a:xfrm>
        </p:grpSpPr>
        <p:sp>
          <p:nvSpPr>
            <p:cNvPr id="5395" name="Google Shape;5395;p61"/>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1"/>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1"/>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61"/>
          <p:cNvGrpSpPr/>
          <p:nvPr/>
        </p:nvGrpSpPr>
        <p:grpSpPr>
          <a:xfrm>
            <a:off x="830874" y="2189205"/>
            <a:ext cx="372749" cy="370909"/>
            <a:chOff x="-42994575" y="3950300"/>
            <a:chExt cx="319025" cy="317450"/>
          </a:xfrm>
        </p:grpSpPr>
        <p:sp>
          <p:nvSpPr>
            <p:cNvPr id="5399" name="Google Shape;5399;p61"/>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1"/>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1"/>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61"/>
          <p:cNvGrpSpPr/>
          <p:nvPr/>
        </p:nvGrpSpPr>
        <p:grpSpPr>
          <a:xfrm>
            <a:off x="2984269" y="1336037"/>
            <a:ext cx="371785" cy="370879"/>
            <a:chOff x="-41111350" y="3239100"/>
            <a:chExt cx="318200" cy="317425"/>
          </a:xfrm>
        </p:grpSpPr>
        <p:sp>
          <p:nvSpPr>
            <p:cNvPr id="5403" name="Google Shape;5403;p61"/>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1"/>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1"/>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1"/>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61"/>
          <p:cNvGrpSpPr/>
          <p:nvPr/>
        </p:nvGrpSpPr>
        <p:grpSpPr>
          <a:xfrm>
            <a:off x="2980588" y="1771568"/>
            <a:ext cx="379146" cy="370967"/>
            <a:chOff x="-41117650" y="3605525"/>
            <a:chExt cx="324500" cy="317500"/>
          </a:xfrm>
        </p:grpSpPr>
        <p:sp>
          <p:nvSpPr>
            <p:cNvPr id="5408" name="Google Shape;5408;p61"/>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1"/>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1"/>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1" name="Google Shape;5411;p61"/>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2" name="Google Shape;5412;p61"/>
          <p:cNvGrpSpPr/>
          <p:nvPr/>
        </p:nvGrpSpPr>
        <p:grpSpPr>
          <a:xfrm>
            <a:off x="1806843" y="2663092"/>
            <a:ext cx="216271" cy="371814"/>
            <a:chOff x="-39205300" y="3220175"/>
            <a:chExt cx="185100" cy="318225"/>
          </a:xfrm>
        </p:grpSpPr>
        <p:sp>
          <p:nvSpPr>
            <p:cNvPr id="5413" name="Google Shape;5413;p61"/>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1"/>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5" name="Google Shape;5415;p61"/>
          <p:cNvGrpSpPr/>
          <p:nvPr/>
        </p:nvGrpSpPr>
        <p:grpSpPr>
          <a:xfrm>
            <a:off x="1772370" y="3123163"/>
            <a:ext cx="300016" cy="369273"/>
            <a:chOff x="-39248625" y="3588600"/>
            <a:chExt cx="256775" cy="316050"/>
          </a:xfrm>
        </p:grpSpPr>
        <p:sp>
          <p:nvSpPr>
            <p:cNvPr id="5416" name="Google Shape;5416;p61"/>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1"/>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8" name="Google Shape;5418;p61"/>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1"/>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61"/>
          <p:cNvGrpSpPr/>
          <p:nvPr/>
        </p:nvGrpSpPr>
        <p:grpSpPr>
          <a:xfrm>
            <a:off x="1223084" y="1311179"/>
            <a:ext cx="429504" cy="370879"/>
            <a:chOff x="-42651700" y="3217825"/>
            <a:chExt cx="367600" cy="317425"/>
          </a:xfrm>
        </p:grpSpPr>
        <p:sp>
          <p:nvSpPr>
            <p:cNvPr id="5421" name="Google Shape;5421;p61"/>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1"/>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1"/>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1"/>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61"/>
          <p:cNvGrpSpPr/>
          <p:nvPr/>
        </p:nvGrpSpPr>
        <p:grpSpPr>
          <a:xfrm>
            <a:off x="1258516" y="1750829"/>
            <a:ext cx="358640" cy="363226"/>
            <a:chOff x="-42617300" y="3587775"/>
            <a:chExt cx="306950" cy="310875"/>
          </a:xfrm>
        </p:grpSpPr>
        <p:sp>
          <p:nvSpPr>
            <p:cNvPr id="5426" name="Google Shape;5426;p61"/>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1"/>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8" name="Google Shape;5428;p61"/>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9" name="Google Shape;5429;p61"/>
          <p:cNvGrpSpPr/>
          <p:nvPr/>
        </p:nvGrpSpPr>
        <p:grpSpPr>
          <a:xfrm>
            <a:off x="3430343" y="1335569"/>
            <a:ext cx="376926" cy="370324"/>
            <a:chOff x="-40748275" y="3238700"/>
            <a:chExt cx="322600" cy="316950"/>
          </a:xfrm>
        </p:grpSpPr>
        <p:sp>
          <p:nvSpPr>
            <p:cNvPr id="5430" name="Google Shape;5430;p61"/>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1"/>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1"/>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1"/>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1"/>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1"/>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61"/>
          <p:cNvGrpSpPr/>
          <p:nvPr/>
        </p:nvGrpSpPr>
        <p:grpSpPr>
          <a:xfrm>
            <a:off x="3432899" y="1803553"/>
            <a:ext cx="371814" cy="338690"/>
            <a:chOff x="-40745125" y="3632900"/>
            <a:chExt cx="318225" cy="289875"/>
          </a:xfrm>
        </p:grpSpPr>
        <p:sp>
          <p:nvSpPr>
            <p:cNvPr id="5437" name="Google Shape;5437;p6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61"/>
          <p:cNvGrpSpPr/>
          <p:nvPr/>
        </p:nvGrpSpPr>
        <p:grpSpPr>
          <a:xfrm>
            <a:off x="3437047" y="2214764"/>
            <a:ext cx="363518" cy="370178"/>
            <a:chOff x="-40742750" y="3972175"/>
            <a:chExt cx="311125" cy="316825"/>
          </a:xfrm>
        </p:grpSpPr>
        <p:sp>
          <p:nvSpPr>
            <p:cNvPr id="5445" name="Google Shape;5445;p61"/>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1"/>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61"/>
          <p:cNvGrpSpPr/>
          <p:nvPr/>
        </p:nvGrpSpPr>
        <p:grpSpPr>
          <a:xfrm>
            <a:off x="2219708" y="2664932"/>
            <a:ext cx="266892" cy="369974"/>
            <a:chOff x="-38860325" y="3221750"/>
            <a:chExt cx="228425" cy="316650"/>
          </a:xfrm>
        </p:grpSpPr>
        <p:sp>
          <p:nvSpPr>
            <p:cNvPr id="5448" name="Google Shape;5448;p61"/>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1"/>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1"/>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1"/>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2" name="Google Shape;5452;p61"/>
          <p:cNvGrpSpPr/>
          <p:nvPr/>
        </p:nvGrpSpPr>
        <p:grpSpPr>
          <a:xfrm>
            <a:off x="2170515" y="3126989"/>
            <a:ext cx="380081" cy="367111"/>
            <a:chOff x="-38905225" y="3591875"/>
            <a:chExt cx="325300" cy="314200"/>
          </a:xfrm>
        </p:grpSpPr>
        <p:sp>
          <p:nvSpPr>
            <p:cNvPr id="5453" name="Google Shape;5453;p61"/>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1"/>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1"/>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6" name="Google Shape;5456;p61"/>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7" name="Google Shape;5457;p61"/>
          <p:cNvGrpSpPr/>
          <p:nvPr/>
        </p:nvGrpSpPr>
        <p:grpSpPr>
          <a:xfrm>
            <a:off x="3977265" y="3112069"/>
            <a:ext cx="290815" cy="369740"/>
            <a:chOff x="-37370925" y="3579105"/>
            <a:chExt cx="248900" cy="316450"/>
          </a:xfrm>
        </p:grpSpPr>
        <p:sp>
          <p:nvSpPr>
            <p:cNvPr id="5458" name="Google Shape;5458;p61"/>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1"/>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0" name="Google Shape;5460;p61"/>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1"/>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2" name="Google Shape;5462;p61"/>
          <p:cNvGrpSpPr/>
          <p:nvPr/>
        </p:nvGrpSpPr>
        <p:grpSpPr>
          <a:xfrm>
            <a:off x="1670640" y="2190140"/>
            <a:ext cx="371814" cy="369974"/>
            <a:chOff x="-42259725" y="3951100"/>
            <a:chExt cx="318225" cy="316650"/>
          </a:xfrm>
        </p:grpSpPr>
        <p:sp>
          <p:nvSpPr>
            <p:cNvPr id="5463" name="Google Shape;5463;p61"/>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1"/>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5" name="Google Shape;5465;p61"/>
          <p:cNvGrpSpPr/>
          <p:nvPr/>
        </p:nvGrpSpPr>
        <p:grpSpPr>
          <a:xfrm>
            <a:off x="3869002" y="1369161"/>
            <a:ext cx="370879" cy="337755"/>
            <a:chOff x="-40378075" y="3267450"/>
            <a:chExt cx="317425" cy="289075"/>
          </a:xfrm>
        </p:grpSpPr>
        <p:sp>
          <p:nvSpPr>
            <p:cNvPr id="5466" name="Google Shape;5466;p6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61"/>
          <p:cNvGrpSpPr/>
          <p:nvPr/>
        </p:nvGrpSpPr>
        <p:grpSpPr>
          <a:xfrm>
            <a:off x="3872668" y="1770429"/>
            <a:ext cx="363548" cy="369974"/>
            <a:chOff x="-40372575" y="3604550"/>
            <a:chExt cx="311150" cy="316650"/>
          </a:xfrm>
        </p:grpSpPr>
        <p:sp>
          <p:nvSpPr>
            <p:cNvPr id="5471" name="Google Shape;5471;p6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4" name="Google Shape;5474;p61"/>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5" name="Google Shape;5475;p61"/>
          <p:cNvGrpSpPr/>
          <p:nvPr/>
        </p:nvGrpSpPr>
        <p:grpSpPr>
          <a:xfrm>
            <a:off x="2596617" y="2663092"/>
            <a:ext cx="399038" cy="372165"/>
            <a:chOff x="-38542250" y="3220175"/>
            <a:chExt cx="341525" cy="318525"/>
          </a:xfrm>
        </p:grpSpPr>
        <p:sp>
          <p:nvSpPr>
            <p:cNvPr id="5476" name="Google Shape;5476;p61"/>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1"/>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1"/>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61"/>
          <p:cNvGrpSpPr/>
          <p:nvPr/>
        </p:nvGrpSpPr>
        <p:grpSpPr>
          <a:xfrm>
            <a:off x="2618549" y="3122462"/>
            <a:ext cx="369974" cy="369068"/>
            <a:chOff x="-38537400" y="3588000"/>
            <a:chExt cx="316650" cy="315875"/>
          </a:xfrm>
        </p:grpSpPr>
        <p:sp>
          <p:nvSpPr>
            <p:cNvPr id="5480" name="Google Shape;5480;p6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61"/>
          <p:cNvGrpSpPr/>
          <p:nvPr/>
        </p:nvGrpSpPr>
        <p:grpSpPr>
          <a:xfrm>
            <a:off x="2617629" y="3579991"/>
            <a:ext cx="371814" cy="369974"/>
            <a:chOff x="-38538975" y="3954250"/>
            <a:chExt cx="318225" cy="316650"/>
          </a:xfrm>
        </p:grpSpPr>
        <p:sp>
          <p:nvSpPr>
            <p:cNvPr id="5485" name="Google Shape;5485;p61"/>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1"/>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7" name="Google Shape;5487;p61"/>
          <p:cNvGrpSpPr/>
          <p:nvPr/>
        </p:nvGrpSpPr>
        <p:grpSpPr>
          <a:xfrm>
            <a:off x="3934941" y="3574918"/>
            <a:ext cx="375465" cy="371814"/>
            <a:chOff x="-37385100" y="3949908"/>
            <a:chExt cx="321350" cy="318225"/>
          </a:xfrm>
        </p:grpSpPr>
        <p:sp>
          <p:nvSpPr>
            <p:cNvPr id="5488" name="Google Shape;5488;p6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0" name="Google Shape;5490;p61"/>
          <p:cNvGrpSpPr/>
          <p:nvPr/>
        </p:nvGrpSpPr>
        <p:grpSpPr>
          <a:xfrm>
            <a:off x="2110600" y="1310478"/>
            <a:ext cx="370909" cy="370675"/>
            <a:chOff x="-41895050" y="3217225"/>
            <a:chExt cx="317450" cy="317250"/>
          </a:xfrm>
        </p:grpSpPr>
        <p:sp>
          <p:nvSpPr>
            <p:cNvPr id="5491" name="Google Shape;5491;p61"/>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1"/>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1"/>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1"/>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1"/>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61"/>
          <p:cNvGrpSpPr/>
          <p:nvPr/>
        </p:nvGrpSpPr>
        <p:grpSpPr>
          <a:xfrm>
            <a:off x="2110148" y="1747412"/>
            <a:ext cx="371814" cy="369974"/>
            <a:chOff x="-41893475" y="3584850"/>
            <a:chExt cx="318225" cy="316650"/>
          </a:xfrm>
        </p:grpSpPr>
        <p:sp>
          <p:nvSpPr>
            <p:cNvPr id="5497" name="Google Shape;5497;p6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1" name="Google Shape;5501;p61"/>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1"/>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3" name="Google Shape;5503;p61"/>
          <p:cNvGrpSpPr/>
          <p:nvPr/>
        </p:nvGrpSpPr>
        <p:grpSpPr>
          <a:xfrm>
            <a:off x="880176" y="3142704"/>
            <a:ext cx="337522" cy="370909"/>
            <a:chOff x="-39998250" y="3605325"/>
            <a:chExt cx="288875" cy="317450"/>
          </a:xfrm>
        </p:grpSpPr>
        <p:sp>
          <p:nvSpPr>
            <p:cNvPr id="5504" name="Google Shape;5504;p61"/>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1"/>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61"/>
          <p:cNvGrpSpPr/>
          <p:nvPr/>
        </p:nvGrpSpPr>
        <p:grpSpPr>
          <a:xfrm>
            <a:off x="863950" y="3601168"/>
            <a:ext cx="369974" cy="369945"/>
            <a:chOff x="-40011050" y="3972375"/>
            <a:chExt cx="316650" cy="316625"/>
          </a:xfrm>
        </p:grpSpPr>
        <p:sp>
          <p:nvSpPr>
            <p:cNvPr id="5507" name="Google Shape;5507;p6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9" name="Google Shape;5509;p61"/>
          <p:cNvGrpSpPr/>
          <p:nvPr/>
        </p:nvGrpSpPr>
        <p:grpSpPr>
          <a:xfrm>
            <a:off x="3095881" y="2665867"/>
            <a:ext cx="266921" cy="369039"/>
            <a:chOff x="-38129425" y="3222550"/>
            <a:chExt cx="228450" cy="315850"/>
          </a:xfrm>
        </p:grpSpPr>
        <p:sp>
          <p:nvSpPr>
            <p:cNvPr id="5510" name="Google Shape;5510;p61"/>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1"/>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2" name="Google Shape;5512;p61"/>
          <p:cNvGrpSpPr/>
          <p:nvPr/>
        </p:nvGrpSpPr>
        <p:grpSpPr>
          <a:xfrm>
            <a:off x="3050850" y="3122462"/>
            <a:ext cx="371785" cy="369974"/>
            <a:chOff x="-38172725" y="3588000"/>
            <a:chExt cx="318200" cy="316650"/>
          </a:xfrm>
        </p:grpSpPr>
        <p:sp>
          <p:nvSpPr>
            <p:cNvPr id="5513" name="Google Shape;5513;p61"/>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1"/>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1"/>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1"/>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1"/>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1"/>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1"/>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1"/>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61"/>
          <p:cNvGrpSpPr/>
          <p:nvPr/>
        </p:nvGrpSpPr>
        <p:grpSpPr>
          <a:xfrm>
            <a:off x="3126752" y="3580897"/>
            <a:ext cx="219981" cy="369974"/>
            <a:chOff x="-38109725" y="3955025"/>
            <a:chExt cx="188275" cy="316650"/>
          </a:xfrm>
        </p:grpSpPr>
        <p:sp>
          <p:nvSpPr>
            <p:cNvPr id="5522" name="Google Shape;5522;p61"/>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1"/>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4" name="Google Shape;5524;p61"/>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5" name="Google Shape;5525;p61"/>
          <p:cNvGrpSpPr/>
          <p:nvPr/>
        </p:nvGrpSpPr>
        <p:grpSpPr>
          <a:xfrm>
            <a:off x="2542151" y="1312318"/>
            <a:ext cx="373654" cy="369068"/>
            <a:chOff x="-41530375" y="3218800"/>
            <a:chExt cx="319800" cy="315875"/>
          </a:xfrm>
        </p:grpSpPr>
        <p:sp>
          <p:nvSpPr>
            <p:cNvPr id="5526" name="Google Shape;5526;p61"/>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1"/>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61"/>
          <p:cNvGrpSpPr/>
          <p:nvPr/>
        </p:nvGrpSpPr>
        <p:grpSpPr>
          <a:xfrm>
            <a:off x="2544444" y="1827476"/>
            <a:ext cx="369068" cy="289004"/>
            <a:chOff x="-41526450" y="3653375"/>
            <a:chExt cx="315875" cy="247350"/>
          </a:xfrm>
        </p:grpSpPr>
        <p:sp>
          <p:nvSpPr>
            <p:cNvPr id="5529" name="Google Shape;5529;p61"/>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1"/>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61"/>
          <p:cNvGrpSpPr/>
          <p:nvPr/>
        </p:nvGrpSpPr>
        <p:grpSpPr>
          <a:xfrm>
            <a:off x="2545831" y="2190140"/>
            <a:ext cx="366293" cy="369974"/>
            <a:chOff x="-41526450" y="3951100"/>
            <a:chExt cx="313500" cy="316650"/>
          </a:xfrm>
        </p:grpSpPr>
        <p:sp>
          <p:nvSpPr>
            <p:cNvPr id="5532" name="Google Shape;5532;p61"/>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1"/>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1"/>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61"/>
          <p:cNvGrpSpPr/>
          <p:nvPr/>
        </p:nvGrpSpPr>
        <p:grpSpPr>
          <a:xfrm>
            <a:off x="1311086" y="2684269"/>
            <a:ext cx="339595" cy="371814"/>
            <a:chOff x="-39625900" y="3238300"/>
            <a:chExt cx="290650" cy="318225"/>
          </a:xfrm>
        </p:grpSpPr>
        <p:sp>
          <p:nvSpPr>
            <p:cNvPr id="5536" name="Google Shape;5536;p61"/>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1"/>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8" name="Google Shape;5538;p61"/>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9" name="Google Shape;5539;p61"/>
          <p:cNvGrpSpPr/>
          <p:nvPr/>
        </p:nvGrpSpPr>
        <p:grpSpPr>
          <a:xfrm>
            <a:off x="1305137" y="3600730"/>
            <a:ext cx="366293" cy="370441"/>
            <a:chOff x="-39647175" y="3972000"/>
            <a:chExt cx="313500" cy="317050"/>
          </a:xfrm>
        </p:grpSpPr>
        <p:sp>
          <p:nvSpPr>
            <p:cNvPr id="5540" name="Google Shape;5540;p61"/>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1"/>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1"/>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61"/>
          <p:cNvGrpSpPr/>
          <p:nvPr/>
        </p:nvGrpSpPr>
        <p:grpSpPr>
          <a:xfrm>
            <a:off x="3474265" y="2664728"/>
            <a:ext cx="375495" cy="370879"/>
            <a:chOff x="-37808850" y="3221575"/>
            <a:chExt cx="321375" cy="317425"/>
          </a:xfrm>
        </p:grpSpPr>
        <p:sp>
          <p:nvSpPr>
            <p:cNvPr id="5544" name="Google Shape;5544;p61"/>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1"/>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61"/>
          <p:cNvGrpSpPr/>
          <p:nvPr/>
        </p:nvGrpSpPr>
        <p:grpSpPr>
          <a:xfrm>
            <a:off x="3483038" y="3186759"/>
            <a:ext cx="372749" cy="241158"/>
            <a:chOff x="-37806500" y="3643030"/>
            <a:chExt cx="319025" cy="206400"/>
          </a:xfrm>
        </p:grpSpPr>
        <p:sp>
          <p:nvSpPr>
            <p:cNvPr id="5547" name="Google Shape;5547;p6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61"/>
          <p:cNvGrpSpPr/>
          <p:nvPr/>
        </p:nvGrpSpPr>
        <p:grpSpPr>
          <a:xfrm>
            <a:off x="3485346" y="3579056"/>
            <a:ext cx="368134" cy="371814"/>
            <a:chOff x="-37804925" y="3953450"/>
            <a:chExt cx="315075" cy="318225"/>
          </a:xfrm>
        </p:grpSpPr>
        <p:sp>
          <p:nvSpPr>
            <p:cNvPr id="5550" name="Google Shape;5550;p6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3" name="Google Shape;5553;p61"/>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4" name="Google Shape;5554;p61"/>
          <p:cNvGrpSpPr/>
          <p:nvPr/>
        </p:nvGrpSpPr>
        <p:grpSpPr>
          <a:xfrm>
            <a:off x="4840364" y="1328538"/>
            <a:ext cx="355663" cy="308725"/>
            <a:chOff x="-28462125" y="3199700"/>
            <a:chExt cx="298550" cy="259150"/>
          </a:xfrm>
        </p:grpSpPr>
        <p:sp>
          <p:nvSpPr>
            <p:cNvPr id="5555" name="Google Shape;5555;p6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61"/>
          <p:cNvGrpSpPr/>
          <p:nvPr/>
        </p:nvGrpSpPr>
        <p:grpSpPr>
          <a:xfrm>
            <a:off x="4841317" y="1763228"/>
            <a:ext cx="353757" cy="352833"/>
            <a:chOff x="-28461325" y="3545475"/>
            <a:chExt cx="296950" cy="296175"/>
          </a:xfrm>
        </p:grpSpPr>
        <p:sp>
          <p:nvSpPr>
            <p:cNvPr id="5559" name="Google Shape;5559;p6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61"/>
          <p:cNvGrpSpPr/>
          <p:nvPr/>
        </p:nvGrpSpPr>
        <p:grpSpPr>
          <a:xfrm>
            <a:off x="4837550" y="2213272"/>
            <a:ext cx="361292" cy="352803"/>
            <a:chOff x="-28463700" y="3914875"/>
            <a:chExt cx="303275" cy="296150"/>
          </a:xfrm>
        </p:grpSpPr>
        <p:sp>
          <p:nvSpPr>
            <p:cNvPr id="5566" name="Google Shape;5566;p6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61"/>
          <p:cNvGrpSpPr/>
          <p:nvPr/>
        </p:nvGrpSpPr>
        <p:grpSpPr>
          <a:xfrm>
            <a:off x="7072335" y="1369355"/>
            <a:ext cx="351880" cy="227092"/>
            <a:chOff x="-26573400" y="3224125"/>
            <a:chExt cx="295375" cy="190625"/>
          </a:xfrm>
        </p:grpSpPr>
        <p:sp>
          <p:nvSpPr>
            <p:cNvPr id="5569" name="Google Shape;5569;p6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61"/>
          <p:cNvGrpSpPr/>
          <p:nvPr/>
        </p:nvGrpSpPr>
        <p:grpSpPr>
          <a:xfrm>
            <a:off x="7072335" y="1763690"/>
            <a:ext cx="351880" cy="351910"/>
            <a:chOff x="-26573400" y="3546250"/>
            <a:chExt cx="295375" cy="295400"/>
          </a:xfrm>
        </p:grpSpPr>
        <p:sp>
          <p:nvSpPr>
            <p:cNvPr id="5572" name="Google Shape;5572;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61"/>
          <p:cNvGrpSpPr/>
          <p:nvPr/>
        </p:nvGrpSpPr>
        <p:grpSpPr>
          <a:xfrm>
            <a:off x="7060615" y="2213599"/>
            <a:ext cx="375319" cy="352148"/>
            <a:chOff x="-26583625" y="3917025"/>
            <a:chExt cx="315050" cy="295600"/>
          </a:xfrm>
        </p:grpSpPr>
        <p:sp>
          <p:nvSpPr>
            <p:cNvPr id="5578" name="Google Shape;5578;p6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2" name="Google Shape;5582;p61"/>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3" name="Google Shape;5583;p61"/>
          <p:cNvGrpSpPr/>
          <p:nvPr/>
        </p:nvGrpSpPr>
        <p:grpSpPr>
          <a:xfrm>
            <a:off x="5759130" y="3172629"/>
            <a:ext cx="289039" cy="352833"/>
            <a:chOff x="-24694925" y="3518700"/>
            <a:chExt cx="242625" cy="296175"/>
          </a:xfrm>
        </p:grpSpPr>
        <p:sp>
          <p:nvSpPr>
            <p:cNvPr id="5584" name="Google Shape;5584;p6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61"/>
          <p:cNvGrpSpPr/>
          <p:nvPr/>
        </p:nvGrpSpPr>
        <p:grpSpPr>
          <a:xfrm>
            <a:off x="5758668" y="3622657"/>
            <a:ext cx="289962" cy="352833"/>
            <a:chOff x="-24709100" y="3888875"/>
            <a:chExt cx="243400" cy="296175"/>
          </a:xfrm>
        </p:grpSpPr>
        <p:sp>
          <p:nvSpPr>
            <p:cNvPr id="5589" name="Google Shape;5589;p6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61"/>
          <p:cNvGrpSpPr/>
          <p:nvPr/>
        </p:nvGrpSpPr>
        <p:grpSpPr>
          <a:xfrm>
            <a:off x="7958668" y="2695320"/>
            <a:ext cx="356556" cy="349557"/>
            <a:chOff x="-22863675" y="3131775"/>
            <a:chExt cx="299300" cy="293425"/>
          </a:xfrm>
        </p:grpSpPr>
        <p:sp>
          <p:nvSpPr>
            <p:cNvPr id="5593" name="Google Shape;5593;p6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61"/>
          <p:cNvGrpSpPr/>
          <p:nvPr/>
        </p:nvGrpSpPr>
        <p:grpSpPr>
          <a:xfrm>
            <a:off x="5301532" y="1306499"/>
            <a:ext cx="310602" cy="352803"/>
            <a:chOff x="-28069875" y="3175300"/>
            <a:chExt cx="260725" cy="296150"/>
          </a:xfrm>
        </p:grpSpPr>
        <p:sp>
          <p:nvSpPr>
            <p:cNvPr id="5597" name="Google Shape;5597;p6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6" name="Google Shape;5606;p61"/>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7" name="Google Shape;5607;p61"/>
          <p:cNvGrpSpPr/>
          <p:nvPr/>
        </p:nvGrpSpPr>
        <p:grpSpPr>
          <a:xfrm>
            <a:off x="5342810" y="2213733"/>
            <a:ext cx="228045" cy="351880"/>
            <a:chOff x="-28032075" y="3916450"/>
            <a:chExt cx="191425" cy="295375"/>
          </a:xfrm>
        </p:grpSpPr>
        <p:sp>
          <p:nvSpPr>
            <p:cNvPr id="5608" name="Google Shape;5608;p6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61"/>
          <p:cNvGrpSpPr/>
          <p:nvPr/>
        </p:nvGrpSpPr>
        <p:grpSpPr>
          <a:xfrm>
            <a:off x="7508157" y="1306484"/>
            <a:ext cx="352833" cy="352833"/>
            <a:chOff x="-26201650" y="3176075"/>
            <a:chExt cx="296175" cy="296175"/>
          </a:xfrm>
        </p:grpSpPr>
        <p:sp>
          <p:nvSpPr>
            <p:cNvPr id="5612" name="Google Shape;5612;p6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61"/>
          <p:cNvGrpSpPr/>
          <p:nvPr/>
        </p:nvGrpSpPr>
        <p:grpSpPr>
          <a:xfrm>
            <a:off x="7507680" y="1763705"/>
            <a:ext cx="353786" cy="351880"/>
            <a:chOff x="-26204800" y="3547050"/>
            <a:chExt cx="296975" cy="295375"/>
          </a:xfrm>
        </p:grpSpPr>
        <p:sp>
          <p:nvSpPr>
            <p:cNvPr id="5615" name="Google Shape;5615;p6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7" name="Google Shape;5617;p61"/>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8" name="Google Shape;5618;p61"/>
          <p:cNvGrpSpPr/>
          <p:nvPr/>
        </p:nvGrpSpPr>
        <p:grpSpPr>
          <a:xfrm>
            <a:off x="6178935" y="2693683"/>
            <a:ext cx="345328" cy="352833"/>
            <a:chOff x="-24353875" y="3147725"/>
            <a:chExt cx="289875" cy="296175"/>
          </a:xfrm>
        </p:grpSpPr>
        <p:sp>
          <p:nvSpPr>
            <p:cNvPr id="5619" name="Google Shape;5619;p6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1" name="Google Shape;5621;p61"/>
          <p:cNvGrpSpPr/>
          <p:nvPr/>
        </p:nvGrpSpPr>
        <p:grpSpPr>
          <a:xfrm>
            <a:off x="6186917" y="3173090"/>
            <a:ext cx="329365" cy="351910"/>
            <a:chOff x="-24344425" y="3519475"/>
            <a:chExt cx="276475" cy="295400"/>
          </a:xfrm>
        </p:grpSpPr>
        <p:sp>
          <p:nvSpPr>
            <p:cNvPr id="5622" name="Google Shape;5622;p6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61"/>
          <p:cNvGrpSpPr/>
          <p:nvPr/>
        </p:nvGrpSpPr>
        <p:grpSpPr>
          <a:xfrm>
            <a:off x="6176597" y="3625010"/>
            <a:ext cx="350004" cy="348128"/>
            <a:chOff x="-24353075" y="3891250"/>
            <a:chExt cx="293800" cy="292225"/>
          </a:xfrm>
        </p:grpSpPr>
        <p:sp>
          <p:nvSpPr>
            <p:cNvPr id="5625" name="Google Shape;5625;p6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61"/>
          <p:cNvGrpSpPr/>
          <p:nvPr/>
        </p:nvGrpSpPr>
        <p:grpSpPr>
          <a:xfrm>
            <a:off x="7960068" y="3173313"/>
            <a:ext cx="353757" cy="351463"/>
            <a:chOff x="-22845575" y="3504075"/>
            <a:chExt cx="296950" cy="295025"/>
          </a:xfrm>
        </p:grpSpPr>
        <p:sp>
          <p:nvSpPr>
            <p:cNvPr id="5628" name="Google Shape;5628;p6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61"/>
          <p:cNvGrpSpPr/>
          <p:nvPr/>
        </p:nvGrpSpPr>
        <p:grpSpPr>
          <a:xfrm>
            <a:off x="5753249" y="1306961"/>
            <a:ext cx="299344" cy="351880"/>
            <a:chOff x="-27691025" y="3175300"/>
            <a:chExt cx="251275" cy="295375"/>
          </a:xfrm>
        </p:grpSpPr>
        <p:sp>
          <p:nvSpPr>
            <p:cNvPr id="5631" name="Google Shape;5631;p6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5" name="Google Shape;5635;p61"/>
          <p:cNvGrpSpPr/>
          <p:nvPr/>
        </p:nvGrpSpPr>
        <p:grpSpPr>
          <a:xfrm>
            <a:off x="5725566" y="1825637"/>
            <a:ext cx="354710" cy="228015"/>
            <a:chOff x="-27721750" y="3598250"/>
            <a:chExt cx="297750" cy="191400"/>
          </a:xfrm>
        </p:grpSpPr>
        <p:sp>
          <p:nvSpPr>
            <p:cNvPr id="5636" name="Google Shape;5636;p6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61"/>
          <p:cNvGrpSpPr/>
          <p:nvPr/>
        </p:nvGrpSpPr>
        <p:grpSpPr>
          <a:xfrm>
            <a:off x="5726966" y="2219183"/>
            <a:ext cx="351910" cy="340980"/>
            <a:chOff x="-27719400" y="3925600"/>
            <a:chExt cx="295400" cy="286225"/>
          </a:xfrm>
        </p:grpSpPr>
        <p:sp>
          <p:nvSpPr>
            <p:cNvPr id="5639" name="Google Shape;5639;p6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61"/>
          <p:cNvGrpSpPr/>
          <p:nvPr/>
        </p:nvGrpSpPr>
        <p:grpSpPr>
          <a:xfrm>
            <a:off x="7948238" y="1306023"/>
            <a:ext cx="353757" cy="353757"/>
            <a:chOff x="-25834600" y="3176875"/>
            <a:chExt cx="296950" cy="296950"/>
          </a:xfrm>
        </p:grpSpPr>
        <p:sp>
          <p:nvSpPr>
            <p:cNvPr id="5642" name="Google Shape;5642;p6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61"/>
          <p:cNvGrpSpPr/>
          <p:nvPr/>
        </p:nvGrpSpPr>
        <p:grpSpPr>
          <a:xfrm>
            <a:off x="7948238" y="1774024"/>
            <a:ext cx="353757" cy="331241"/>
            <a:chOff x="-25834600" y="3564375"/>
            <a:chExt cx="296950" cy="278050"/>
          </a:xfrm>
        </p:grpSpPr>
        <p:sp>
          <p:nvSpPr>
            <p:cNvPr id="5648" name="Google Shape;5648;p6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61"/>
          <p:cNvGrpSpPr/>
          <p:nvPr/>
        </p:nvGrpSpPr>
        <p:grpSpPr>
          <a:xfrm>
            <a:off x="7946362" y="2213376"/>
            <a:ext cx="357509" cy="352595"/>
            <a:chOff x="-25834600" y="3915850"/>
            <a:chExt cx="300100" cy="295975"/>
          </a:xfrm>
        </p:grpSpPr>
        <p:sp>
          <p:nvSpPr>
            <p:cNvPr id="5657" name="Google Shape;5657;p6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61"/>
          <p:cNvGrpSpPr/>
          <p:nvPr/>
        </p:nvGrpSpPr>
        <p:grpSpPr>
          <a:xfrm>
            <a:off x="6681790" y="2694606"/>
            <a:ext cx="228968" cy="350987"/>
            <a:chOff x="-23930925" y="3149300"/>
            <a:chExt cx="192200" cy="294625"/>
          </a:xfrm>
        </p:grpSpPr>
        <p:sp>
          <p:nvSpPr>
            <p:cNvPr id="5661" name="Google Shape;5661;p6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61"/>
          <p:cNvGrpSpPr/>
          <p:nvPr/>
        </p:nvGrpSpPr>
        <p:grpSpPr>
          <a:xfrm>
            <a:off x="6638620" y="3173090"/>
            <a:ext cx="315307" cy="351910"/>
            <a:chOff x="-23962425" y="3519475"/>
            <a:chExt cx="264675" cy="295400"/>
          </a:xfrm>
        </p:grpSpPr>
        <p:sp>
          <p:nvSpPr>
            <p:cNvPr id="5666" name="Google Shape;5666;p6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8" name="Google Shape;5668;p61"/>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9" name="Google Shape;5669;p61"/>
          <p:cNvGrpSpPr/>
          <p:nvPr/>
        </p:nvGrpSpPr>
        <p:grpSpPr>
          <a:xfrm>
            <a:off x="8017295" y="3623134"/>
            <a:ext cx="239302" cy="351880"/>
            <a:chOff x="-22788075" y="3904625"/>
            <a:chExt cx="200875" cy="295375"/>
          </a:xfrm>
        </p:grpSpPr>
        <p:sp>
          <p:nvSpPr>
            <p:cNvPr id="5670" name="Google Shape;5670;p6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61"/>
          <p:cNvGrpSpPr/>
          <p:nvPr/>
        </p:nvGrpSpPr>
        <p:grpSpPr>
          <a:xfrm>
            <a:off x="6172593" y="1306499"/>
            <a:ext cx="354710" cy="352803"/>
            <a:chOff x="-27351575" y="3175300"/>
            <a:chExt cx="297750" cy="296150"/>
          </a:xfrm>
        </p:grpSpPr>
        <p:sp>
          <p:nvSpPr>
            <p:cNvPr id="5675" name="Google Shape;5675;p6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61"/>
          <p:cNvGrpSpPr/>
          <p:nvPr/>
        </p:nvGrpSpPr>
        <p:grpSpPr>
          <a:xfrm>
            <a:off x="6218402" y="1758809"/>
            <a:ext cx="269293" cy="353072"/>
            <a:chOff x="-27313750" y="3545275"/>
            <a:chExt cx="226050" cy="296375"/>
          </a:xfrm>
        </p:grpSpPr>
        <p:sp>
          <p:nvSpPr>
            <p:cNvPr id="5680" name="Google Shape;5680;p6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61"/>
          <p:cNvGrpSpPr/>
          <p:nvPr/>
        </p:nvGrpSpPr>
        <p:grpSpPr>
          <a:xfrm>
            <a:off x="6172593" y="2211380"/>
            <a:ext cx="354710" cy="356586"/>
            <a:chOff x="-27351575" y="3915650"/>
            <a:chExt cx="297750" cy="299325"/>
          </a:xfrm>
        </p:grpSpPr>
        <p:sp>
          <p:nvSpPr>
            <p:cNvPr id="5684" name="Google Shape;5684;p6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61"/>
          <p:cNvGrpSpPr/>
          <p:nvPr/>
        </p:nvGrpSpPr>
        <p:grpSpPr>
          <a:xfrm>
            <a:off x="4860084" y="2693579"/>
            <a:ext cx="319060" cy="353042"/>
            <a:chOff x="-25445525" y="3175900"/>
            <a:chExt cx="267825" cy="296350"/>
          </a:xfrm>
        </p:grpSpPr>
        <p:sp>
          <p:nvSpPr>
            <p:cNvPr id="5687" name="Google Shape;5687;p6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61"/>
          <p:cNvGrpSpPr/>
          <p:nvPr/>
        </p:nvGrpSpPr>
        <p:grpSpPr>
          <a:xfrm>
            <a:off x="4841797" y="3183902"/>
            <a:ext cx="355633" cy="330288"/>
            <a:chOff x="-25465200" y="3565175"/>
            <a:chExt cx="298525" cy="277250"/>
          </a:xfrm>
        </p:grpSpPr>
        <p:sp>
          <p:nvSpPr>
            <p:cNvPr id="5691" name="Google Shape;5691;p6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61"/>
          <p:cNvGrpSpPr/>
          <p:nvPr/>
        </p:nvGrpSpPr>
        <p:grpSpPr>
          <a:xfrm>
            <a:off x="4841336" y="3623432"/>
            <a:ext cx="356556" cy="351285"/>
            <a:chOff x="-25465200" y="3916150"/>
            <a:chExt cx="299300" cy="294875"/>
          </a:xfrm>
        </p:grpSpPr>
        <p:sp>
          <p:nvSpPr>
            <p:cNvPr id="5694" name="Google Shape;5694;p6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61"/>
          <p:cNvGrpSpPr/>
          <p:nvPr/>
        </p:nvGrpSpPr>
        <p:grpSpPr>
          <a:xfrm>
            <a:off x="7068775" y="2693698"/>
            <a:ext cx="351880" cy="352803"/>
            <a:chOff x="-23615075" y="3148525"/>
            <a:chExt cx="295375" cy="296150"/>
          </a:xfrm>
        </p:grpSpPr>
        <p:sp>
          <p:nvSpPr>
            <p:cNvPr id="5697" name="Google Shape;5697;p6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1" name="Google Shape;5701;p61"/>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2" name="Google Shape;5702;p61"/>
          <p:cNvGrpSpPr/>
          <p:nvPr/>
        </p:nvGrpSpPr>
        <p:grpSpPr>
          <a:xfrm>
            <a:off x="7068299" y="3632977"/>
            <a:ext cx="352833" cy="332194"/>
            <a:chOff x="-23615075" y="3906200"/>
            <a:chExt cx="296175" cy="278850"/>
          </a:xfrm>
        </p:grpSpPr>
        <p:sp>
          <p:nvSpPr>
            <p:cNvPr id="5703" name="Google Shape;5703;p6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6" name="Google Shape;5706;p61"/>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7" name="Google Shape;5707;p61"/>
          <p:cNvGrpSpPr/>
          <p:nvPr/>
        </p:nvGrpSpPr>
        <p:grpSpPr>
          <a:xfrm>
            <a:off x="6617268" y="1306618"/>
            <a:ext cx="353757" cy="352565"/>
            <a:chOff x="-26980600" y="3175500"/>
            <a:chExt cx="296950" cy="295950"/>
          </a:xfrm>
        </p:grpSpPr>
        <p:sp>
          <p:nvSpPr>
            <p:cNvPr id="5708" name="Google Shape;5708;p6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1" name="Google Shape;5711;p61"/>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2" name="Google Shape;5712;p61"/>
          <p:cNvGrpSpPr/>
          <p:nvPr/>
        </p:nvGrpSpPr>
        <p:grpSpPr>
          <a:xfrm>
            <a:off x="6617744" y="2245154"/>
            <a:ext cx="352803" cy="289039"/>
            <a:chOff x="-26981375" y="3951875"/>
            <a:chExt cx="296150" cy="242625"/>
          </a:xfrm>
        </p:grpSpPr>
        <p:sp>
          <p:nvSpPr>
            <p:cNvPr id="5713" name="Google Shape;5713;p6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61"/>
          <p:cNvGrpSpPr/>
          <p:nvPr/>
        </p:nvGrpSpPr>
        <p:grpSpPr>
          <a:xfrm>
            <a:off x="5282787" y="2692745"/>
            <a:ext cx="351910" cy="354710"/>
            <a:chOff x="-25094250" y="3176075"/>
            <a:chExt cx="295400" cy="297750"/>
          </a:xfrm>
        </p:grpSpPr>
        <p:sp>
          <p:nvSpPr>
            <p:cNvPr id="5717" name="Google Shape;5717;p6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61"/>
          <p:cNvGrpSpPr/>
          <p:nvPr/>
        </p:nvGrpSpPr>
        <p:grpSpPr>
          <a:xfrm>
            <a:off x="5282787" y="3173106"/>
            <a:ext cx="351910" cy="351880"/>
            <a:chOff x="-25094250" y="3547050"/>
            <a:chExt cx="295400" cy="295375"/>
          </a:xfrm>
        </p:grpSpPr>
        <p:sp>
          <p:nvSpPr>
            <p:cNvPr id="5721" name="Google Shape;5721;p6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6" name="Google Shape;5726;p61"/>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7" name="Google Shape;5727;p61"/>
          <p:cNvGrpSpPr/>
          <p:nvPr/>
        </p:nvGrpSpPr>
        <p:grpSpPr>
          <a:xfrm>
            <a:off x="7514864" y="2693698"/>
            <a:ext cx="352803" cy="352803"/>
            <a:chOff x="-23245675" y="3148525"/>
            <a:chExt cx="296150" cy="296150"/>
          </a:xfrm>
        </p:grpSpPr>
        <p:sp>
          <p:nvSpPr>
            <p:cNvPr id="5728" name="Google Shape;5728;p6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1" name="Google Shape;5731;p61"/>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2" name="Google Shape;5732;p61"/>
          <p:cNvGrpSpPr/>
          <p:nvPr/>
        </p:nvGrpSpPr>
        <p:grpSpPr>
          <a:xfrm>
            <a:off x="7515325" y="3622672"/>
            <a:ext cx="351880" cy="352803"/>
            <a:chOff x="-23244900" y="3888100"/>
            <a:chExt cx="295375" cy="296150"/>
          </a:xfrm>
        </p:grpSpPr>
        <p:sp>
          <p:nvSpPr>
            <p:cNvPr id="5733" name="Google Shape;5733;p6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4" name="Google Shape;5744;p61"/>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1"/>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746" name="Google Shape;5746;p61"/>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50" name="Shape 5750"/>
        <p:cNvGrpSpPr/>
        <p:nvPr/>
      </p:nvGrpSpPr>
      <p:grpSpPr>
        <a:xfrm>
          <a:off x="0" y="0"/>
          <a:ext cx="0" cy="0"/>
          <a:chOff x="0" y="0"/>
          <a:chExt cx="0" cy="0"/>
        </a:xfrm>
      </p:grpSpPr>
      <p:sp>
        <p:nvSpPr>
          <p:cNvPr id="5751" name="Google Shape;5751;p62"/>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2" name="Google Shape;5752;p62"/>
          <p:cNvGrpSpPr/>
          <p:nvPr/>
        </p:nvGrpSpPr>
        <p:grpSpPr>
          <a:xfrm>
            <a:off x="832654" y="1819647"/>
            <a:ext cx="367261" cy="367261"/>
            <a:chOff x="-65145700" y="3727425"/>
            <a:chExt cx="317425" cy="317425"/>
          </a:xfrm>
        </p:grpSpPr>
        <p:sp>
          <p:nvSpPr>
            <p:cNvPr id="5753" name="Google Shape;5753;p62"/>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2"/>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62"/>
          <p:cNvGrpSpPr/>
          <p:nvPr/>
        </p:nvGrpSpPr>
        <p:grpSpPr>
          <a:xfrm>
            <a:off x="835851" y="2248561"/>
            <a:ext cx="360868" cy="367261"/>
            <a:chOff x="-65144125" y="4094450"/>
            <a:chExt cx="311900" cy="317425"/>
          </a:xfrm>
        </p:grpSpPr>
        <p:sp>
          <p:nvSpPr>
            <p:cNvPr id="5756" name="Google Shape;5756;p6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9" name="Google Shape;5759;p62"/>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0" name="Google Shape;5760;p62"/>
          <p:cNvGrpSpPr/>
          <p:nvPr/>
        </p:nvGrpSpPr>
        <p:grpSpPr>
          <a:xfrm>
            <a:off x="3039420" y="1819256"/>
            <a:ext cx="370645" cy="368042"/>
            <a:chOff x="-63250675" y="3744075"/>
            <a:chExt cx="320350" cy="318100"/>
          </a:xfrm>
        </p:grpSpPr>
        <p:sp>
          <p:nvSpPr>
            <p:cNvPr id="5761" name="Google Shape;5761;p62"/>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2"/>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2"/>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62"/>
          <p:cNvGrpSpPr/>
          <p:nvPr/>
        </p:nvGrpSpPr>
        <p:grpSpPr>
          <a:xfrm>
            <a:off x="3041112" y="2248561"/>
            <a:ext cx="367261" cy="367261"/>
            <a:chOff x="-63250675" y="4110200"/>
            <a:chExt cx="317425" cy="317425"/>
          </a:xfrm>
        </p:grpSpPr>
        <p:sp>
          <p:nvSpPr>
            <p:cNvPr id="5765" name="Google Shape;5765;p62"/>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2"/>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2"/>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2"/>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2"/>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2"/>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2"/>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2"/>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2"/>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62"/>
          <p:cNvGrpSpPr/>
          <p:nvPr/>
        </p:nvGrpSpPr>
        <p:grpSpPr>
          <a:xfrm>
            <a:off x="1720159" y="2745656"/>
            <a:ext cx="359075" cy="358844"/>
            <a:chOff x="-61351725" y="3372400"/>
            <a:chExt cx="310350" cy="310150"/>
          </a:xfrm>
        </p:grpSpPr>
        <p:sp>
          <p:nvSpPr>
            <p:cNvPr id="5775" name="Google Shape;5775;p6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62"/>
          <p:cNvGrpSpPr/>
          <p:nvPr/>
        </p:nvGrpSpPr>
        <p:grpSpPr>
          <a:xfrm>
            <a:off x="1716514" y="3208713"/>
            <a:ext cx="366364" cy="333534"/>
            <a:chOff x="-61354875" y="3751050"/>
            <a:chExt cx="316650" cy="288275"/>
          </a:xfrm>
        </p:grpSpPr>
        <p:sp>
          <p:nvSpPr>
            <p:cNvPr id="5779" name="Google Shape;5779;p62"/>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2"/>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2"/>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62"/>
          <p:cNvGrpSpPr/>
          <p:nvPr/>
        </p:nvGrpSpPr>
        <p:grpSpPr>
          <a:xfrm>
            <a:off x="1716514" y="3650352"/>
            <a:ext cx="366364" cy="367290"/>
            <a:chOff x="-61354875" y="4101525"/>
            <a:chExt cx="316650" cy="317450"/>
          </a:xfrm>
        </p:grpSpPr>
        <p:sp>
          <p:nvSpPr>
            <p:cNvPr id="5783" name="Google Shape;5783;p6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62"/>
          <p:cNvGrpSpPr/>
          <p:nvPr/>
        </p:nvGrpSpPr>
        <p:grpSpPr>
          <a:xfrm>
            <a:off x="3932949" y="2742228"/>
            <a:ext cx="368157" cy="365699"/>
            <a:chOff x="-59470075" y="3308975"/>
            <a:chExt cx="318200" cy="316075"/>
          </a:xfrm>
        </p:grpSpPr>
        <p:sp>
          <p:nvSpPr>
            <p:cNvPr id="5786" name="Google Shape;5786;p62"/>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2"/>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2"/>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2"/>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2"/>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2"/>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2"/>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2"/>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2"/>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62"/>
          <p:cNvGrpSpPr/>
          <p:nvPr/>
        </p:nvGrpSpPr>
        <p:grpSpPr>
          <a:xfrm>
            <a:off x="1278379" y="1377933"/>
            <a:ext cx="367261" cy="364686"/>
            <a:chOff x="-64781025" y="3361050"/>
            <a:chExt cx="317425" cy="315200"/>
          </a:xfrm>
        </p:grpSpPr>
        <p:sp>
          <p:nvSpPr>
            <p:cNvPr id="5796" name="Google Shape;5796;p6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0" name="Google Shape;5800;p62"/>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2"/>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2"/>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3" name="Google Shape;5803;p62"/>
          <p:cNvGrpSpPr/>
          <p:nvPr/>
        </p:nvGrpSpPr>
        <p:grpSpPr>
          <a:xfrm>
            <a:off x="3482779" y="1819372"/>
            <a:ext cx="382765" cy="367810"/>
            <a:chOff x="-62890750" y="3747425"/>
            <a:chExt cx="330825" cy="317900"/>
          </a:xfrm>
        </p:grpSpPr>
        <p:sp>
          <p:nvSpPr>
            <p:cNvPr id="5804" name="Google Shape;5804;p6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62"/>
          <p:cNvGrpSpPr/>
          <p:nvPr/>
        </p:nvGrpSpPr>
        <p:grpSpPr>
          <a:xfrm>
            <a:off x="3490531" y="2249009"/>
            <a:ext cx="367261" cy="366364"/>
            <a:chOff x="-62884425" y="4111775"/>
            <a:chExt cx="317425" cy="316650"/>
          </a:xfrm>
        </p:grpSpPr>
        <p:sp>
          <p:nvSpPr>
            <p:cNvPr id="5819" name="Google Shape;5819;p62"/>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2"/>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62"/>
          <p:cNvGrpSpPr/>
          <p:nvPr/>
        </p:nvGrpSpPr>
        <p:grpSpPr>
          <a:xfrm>
            <a:off x="2163165" y="2745078"/>
            <a:ext cx="365438" cy="360001"/>
            <a:chOff x="-60991775" y="3376900"/>
            <a:chExt cx="315850" cy="311150"/>
          </a:xfrm>
        </p:grpSpPr>
        <p:sp>
          <p:nvSpPr>
            <p:cNvPr id="5822" name="Google Shape;5822;p6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62"/>
          <p:cNvGrpSpPr/>
          <p:nvPr/>
        </p:nvGrpSpPr>
        <p:grpSpPr>
          <a:xfrm>
            <a:off x="2162702" y="3195942"/>
            <a:ext cx="366364" cy="359075"/>
            <a:chOff x="-60988625" y="3740800"/>
            <a:chExt cx="316650" cy="310350"/>
          </a:xfrm>
        </p:grpSpPr>
        <p:sp>
          <p:nvSpPr>
            <p:cNvPr id="5826" name="Google Shape;5826;p62"/>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2"/>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2"/>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62"/>
          <p:cNvGrpSpPr/>
          <p:nvPr/>
        </p:nvGrpSpPr>
        <p:grpSpPr>
          <a:xfrm>
            <a:off x="2162702" y="3651393"/>
            <a:ext cx="366364" cy="365207"/>
            <a:chOff x="-60987850" y="4100950"/>
            <a:chExt cx="316650" cy="315650"/>
          </a:xfrm>
        </p:grpSpPr>
        <p:sp>
          <p:nvSpPr>
            <p:cNvPr id="5830" name="Google Shape;5830;p62"/>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2"/>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2"/>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2"/>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2"/>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5" name="Google Shape;5835;p62"/>
          <p:cNvGrpSpPr/>
          <p:nvPr/>
        </p:nvGrpSpPr>
        <p:grpSpPr>
          <a:xfrm>
            <a:off x="3932486" y="3196853"/>
            <a:ext cx="369083" cy="357253"/>
            <a:chOff x="-59447250" y="3706150"/>
            <a:chExt cx="319000" cy="308775"/>
          </a:xfrm>
        </p:grpSpPr>
        <p:sp>
          <p:nvSpPr>
            <p:cNvPr id="5836" name="Google Shape;5836;p62"/>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2"/>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2"/>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2"/>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62"/>
          <p:cNvGrpSpPr/>
          <p:nvPr/>
        </p:nvGrpSpPr>
        <p:grpSpPr>
          <a:xfrm>
            <a:off x="1721214" y="1378164"/>
            <a:ext cx="368186" cy="364224"/>
            <a:chOff x="-64406125" y="3362225"/>
            <a:chExt cx="318225" cy="314800"/>
          </a:xfrm>
        </p:grpSpPr>
        <p:sp>
          <p:nvSpPr>
            <p:cNvPr id="5841" name="Google Shape;5841;p6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3" name="Google Shape;5843;p62"/>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4" name="Google Shape;5844;p62"/>
          <p:cNvGrpSpPr/>
          <p:nvPr/>
        </p:nvGrpSpPr>
        <p:grpSpPr>
          <a:xfrm>
            <a:off x="1721677" y="2249009"/>
            <a:ext cx="367261" cy="366364"/>
            <a:chOff x="-64410850" y="4094450"/>
            <a:chExt cx="317425" cy="316650"/>
          </a:xfrm>
        </p:grpSpPr>
        <p:sp>
          <p:nvSpPr>
            <p:cNvPr id="5845" name="Google Shape;5845;p62"/>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2"/>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2"/>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8" name="Google Shape;5848;p62"/>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9" name="Google Shape;5849;p62"/>
          <p:cNvGrpSpPr/>
          <p:nvPr/>
        </p:nvGrpSpPr>
        <p:grpSpPr>
          <a:xfrm>
            <a:off x="3943225" y="1819083"/>
            <a:ext cx="365467" cy="368389"/>
            <a:chOff x="-62516625" y="3743175"/>
            <a:chExt cx="315875" cy="318400"/>
          </a:xfrm>
        </p:grpSpPr>
        <p:sp>
          <p:nvSpPr>
            <p:cNvPr id="5850" name="Google Shape;5850;p62"/>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2"/>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62"/>
          <p:cNvGrpSpPr/>
          <p:nvPr/>
        </p:nvGrpSpPr>
        <p:grpSpPr>
          <a:xfrm>
            <a:off x="3950065" y="2269054"/>
            <a:ext cx="351786" cy="326274"/>
            <a:chOff x="-62511900" y="4129100"/>
            <a:chExt cx="304050" cy="282000"/>
          </a:xfrm>
        </p:grpSpPr>
        <p:sp>
          <p:nvSpPr>
            <p:cNvPr id="5853" name="Google Shape;5853;p62"/>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2"/>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2"/>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2"/>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2"/>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62"/>
          <p:cNvGrpSpPr/>
          <p:nvPr/>
        </p:nvGrpSpPr>
        <p:grpSpPr>
          <a:xfrm>
            <a:off x="2628187" y="2741448"/>
            <a:ext cx="310770" cy="367261"/>
            <a:chOff x="-60597975" y="3367475"/>
            <a:chExt cx="268600" cy="317425"/>
          </a:xfrm>
        </p:grpSpPr>
        <p:sp>
          <p:nvSpPr>
            <p:cNvPr id="5859" name="Google Shape;5859;p62"/>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2"/>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2"/>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2"/>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2"/>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4" name="Google Shape;5864;p62"/>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5" name="Google Shape;5865;p62"/>
          <p:cNvGrpSpPr/>
          <p:nvPr/>
        </p:nvGrpSpPr>
        <p:grpSpPr>
          <a:xfrm>
            <a:off x="2600390" y="3702764"/>
            <a:ext cx="366364" cy="262465"/>
            <a:chOff x="-60621600" y="4145650"/>
            <a:chExt cx="316650" cy="226850"/>
          </a:xfrm>
        </p:grpSpPr>
        <p:sp>
          <p:nvSpPr>
            <p:cNvPr id="5866" name="Google Shape;5866;p62"/>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2"/>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2"/>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62"/>
          <p:cNvGrpSpPr/>
          <p:nvPr/>
        </p:nvGrpSpPr>
        <p:grpSpPr>
          <a:xfrm>
            <a:off x="3937042" y="3651263"/>
            <a:ext cx="359972" cy="365467"/>
            <a:chOff x="-59400775" y="4084200"/>
            <a:chExt cx="311125" cy="315875"/>
          </a:xfrm>
        </p:grpSpPr>
        <p:sp>
          <p:nvSpPr>
            <p:cNvPr id="5870" name="Google Shape;5870;p6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6" name="Google Shape;5876;p62"/>
          <p:cNvGrpSpPr/>
          <p:nvPr/>
        </p:nvGrpSpPr>
        <p:grpSpPr>
          <a:xfrm>
            <a:off x="2161136" y="1377094"/>
            <a:ext cx="365438" cy="366364"/>
            <a:chOff x="-64044600" y="3360375"/>
            <a:chExt cx="315850" cy="316650"/>
          </a:xfrm>
        </p:grpSpPr>
        <p:sp>
          <p:nvSpPr>
            <p:cNvPr id="5877" name="Google Shape;5877;p62"/>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2"/>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2"/>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62"/>
          <p:cNvGrpSpPr/>
          <p:nvPr/>
        </p:nvGrpSpPr>
        <p:grpSpPr>
          <a:xfrm>
            <a:off x="2187559" y="1819647"/>
            <a:ext cx="312592" cy="367261"/>
            <a:chOff x="-64022550" y="3727425"/>
            <a:chExt cx="270175" cy="317425"/>
          </a:xfrm>
        </p:grpSpPr>
        <p:sp>
          <p:nvSpPr>
            <p:cNvPr id="5881" name="Google Shape;5881;p62"/>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2"/>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2"/>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62"/>
          <p:cNvGrpSpPr/>
          <p:nvPr/>
        </p:nvGrpSpPr>
        <p:grpSpPr>
          <a:xfrm>
            <a:off x="2211697" y="2248547"/>
            <a:ext cx="264317" cy="367290"/>
            <a:chOff x="-64001300" y="4093650"/>
            <a:chExt cx="228450" cy="317450"/>
          </a:xfrm>
        </p:grpSpPr>
        <p:sp>
          <p:nvSpPr>
            <p:cNvPr id="5885" name="Google Shape;5885;p62"/>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2"/>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2"/>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2"/>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62"/>
          <p:cNvGrpSpPr/>
          <p:nvPr/>
        </p:nvGrpSpPr>
        <p:grpSpPr>
          <a:xfrm>
            <a:off x="830701" y="2741838"/>
            <a:ext cx="359972" cy="366480"/>
            <a:chOff x="-62148800" y="3377700"/>
            <a:chExt cx="311125" cy="316750"/>
          </a:xfrm>
        </p:grpSpPr>
        <p:sp>
          <p:nvSpPr>
            <p:cNvPr id="5890" name="Google Shape;5890;p6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62"/>
          <p:cNvGrpSpPr/>
          <p:nvPr/>
        </p:nvGrpSpPr>
        <p:grpSpPr>
          <a:xfrm>
            <a:off x="826608" y="3191835"/>
            <a:ext cx="368157" cy="367290"/>
            <a:chOff x="-62154300" y="3743950"/>
            <a:chExt cx="318200" cy="317450"/>
          </a:xfrm>
        </p:grpSpPr>
        <p:sp>
          <p:nvSpPr>
            <p:cNvPr id="5893" name="Google Shape;5893;p6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62"/>
          <p:cNvGrpSpPr/>
          <p:nvPr/>
        </p:nvGrpSpPr>
        <p:grpSpPr>
          <a:xfrm>
            <a:off x="826594" y="3650815"/>
            <a:ext cx="368186" cy="366364"/>
            <a:chOff x="-62151950" y="4111775"/>
            <a:chExt cx="318225" cy="316650"/>
          </a:xfrm>
        </p:grpSpPr>
        <p:sp>
          <p:nvSpPr>
            <p:cNvPr id="5896" name="Google Shape;5896;p6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62"/>
          <p:cNvGrpSpPr/>
          <p:nvPr/>
        </p:nvGrpSpPr>
        <p:grpSpPr>
          <a:xfrm>
            <a:off x="3045218" y="2741361"/>
            <a:ext cx="368157" cy="367434"/>
            <a:chOff x="-60254550" y="3367325"/>
            <a:chExt cx="318200" cy="317575"/>
          </a:xfrm>
        </p:grpSpPr>
        <p:sp>
          <p:nvSpPr>
            <p:cNvPr id="5901" name="Google Shape;5901;p6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62"/>
          <p:cNvGrpSpPr/>
          <p:nvPr/>
        </p:nvGrpSpPr>
        <p:grpSpPr>
          <a:xfrm>
            <a:off x="3046115" y="3192355"/>
            <a:ext cx="366364" cy="366248"/>
            <a:chOff x="-60255350" y="3733825"/>
            <a:chExt cx="316650" cy="316550"/>
          </a:xfrm>
        </p:grpSpPr>
        <p:sp>
          <p:nvSpPr>
            <p:cNvPr id="5906" name="Google Shape;5906;p6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62"/>
          <p:cNvGrpSpPr/>
          <p:nvPr/>
        </p:nvGrpSpPr>
        <p:grpSpPr>
          <a:xfrm>
            <a:off x="3073912" y="3651263"/>
            <a:ext cx="310770" cy="365467"/>
            <a:chOff x="-60232500" y="4101525"/>
            <a:chExt cx="268600" cy="315875"/>
          </a:xfrm>
        </p:grpSpPr>
        <p:sp>
          <p:nvSpPr>
            <p:cNvPr id="5914" name="Google Shape;5914;p62"/>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2"/>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6" name="Google Shape;5916;p62"/>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7" name="Google Shape;5917;p62"/>
          <p:cNvGrpSpPr/>
          <p:nvPr/>
        </p:nvGrpSpPr>
        <p:grpSpPr>
          <a:xfrm>
            <a:off x="2606912" y="1377094"/>
            <a:ext cx="368186" cy="366364"/>
            <a:chOff x="-63679950" y="3360375"/>
            <a:chExt cx="318225" cy="316650"/>
          </a:xfrm>
        </p:grpSpPr>
        <p:sp>
          <p:nvSpPr>
            <p:cNvPr id="5918" name="Google Shape;5918;p6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2" name="Google Shape;5922;p62"/>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3" name="Google Shape;5923;p62"/>
          <p:cNvGrpSpPr/>
          <p:nvPr/>
        </p:nvGrpSpPr>
        <p:grpSpPr>
          <a:xfrm>
            <a:off x="2605539" y="2248431"/>
            <a:ext cx="370934" cy="367521"/>
            <a:chOff x="-63679950" y="4093450"/>
            <a:chExt cx="320600" cy="317650"/>
          </a:xfrm>
        </p:grpSpPr>
        <p:sp>
          <p:nvSpPr>
            <p:cNvPr id="5924" name="Google Shape;5924;p62"/>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2"/>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2"/>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62"/>
          <p:cNvGrpSpPr/>
          <p:nvPr/>
        </p:nvGrpSpPr>
        <p:grpSpPr>
          <a:xfrm>
            <a:off x="1265656" y="2741433"/>
            <a:ext cx="366364" cy="367290"/>
            <a:chOff x="-61784125" y="3377700"/>
            <a:chExt cx="316650" cy="317450"/>
          </a:xfrm>
        </p:grpSpPr>
        <p:sp>
          <p:nvSpPr>
            <p:cNvPr id="5928" name="Google Shape;5928;p62"/>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2"/>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2"/>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2"/>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2"/>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2"/>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2"/>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62"/>
          <p:cNvGrpSpPr/>
          <p:nvPr/>
        </p:nvGrpSpPr>
        <p:grpSpPr>
          <a:xfrm>
            <a:off x="1265656" y="3191835"/>
            <a:ext cx="366364" cy="367290"/>
            <a:chOff x="-61783350" y="3743950"/>
            <a:chExt cx="316650" cy="317450"/>
          </a:xfrm>
        </p:grpSpPr>
        <p:sp>
          <p:nvSpPr>
            <p:cNvPr id="5936" name="Google Shape;5936;p62"/>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2"/>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8" name="Google Shape;5938;p62"/>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2"/>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2"/>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1" name="Google Shape;5941;p62"/>
          <p:cNvGrpSpPr/>
          <p:nvPr/>
        </p:nvGrpSpPr>
        <p:grpSpPr>
          <a:xfrm>
            <a:off x="3487080" y="3651668"/>
            <a:ext cx="369112" cy="364657"/>
            <a:chOff x="-59869425" y="4102225"/>
            <a:chExt cx="319025" cy="315175"/>
          </a:xfrm>
        </p:grpSpPr>
        <p:sp>
          <p:nvSpPr>
            <p:cNvPr id="5942" name="Google Shape;5942;p6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62"/>
          <p:cNvGrpSpPr/>
          <p:nvPr/>
        </p:nvGrpSpPr>
        <p:grpSpPr>
          <a:xfrm>
            <a:off x="2605883" y="4120490"/>
            <a:ext cx="366364" cy="365467"/>
            <a:chOff x="-59029025" y="3711650"/>
            <a:chExt cx="316650" cy="315875"/>
          </a:xfrm>
        </p:grpSpPr>
        <p:sp>
          <p:nvSpPr>
            <p:cNvPr id="5947" name="Google Shape;5947;p62"/>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2"/>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2"/>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2"/>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2"/>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2"/>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2"/>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62"/>
          <p:cNvGrpSpPr/>
          <p:nvPr/>
        </p:nvGrpSpPr>
        <p:grpSpPr>
          <a:xfrm>
            <a:off x="4841373" y="1398014"/>
            <a:ext cx="351940" cy="348188"/>
            <a:chOff x="581525" y="3254850"/>
            <a:chExt cx="297750" cy="294575"/>
          </a:xfrm>
        </p:grpSpPr>
        <p:sp>
          <p:nvSpPr>
            <p:cNvPr id="5955" name="Google Shape;5955;p62"/>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2"/>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2"/>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62"/>
          <p:cNvGrpSpPr/>
          <p:nvPr/>
        </p:nvGrpSpPr>
        <p:grpSpPr>
          <a:xfrm>
            <a:off x="4840442" y="1836950"/>
            <a:ext cx="353802" cy="351497"/>
            <a:chOff x="580725" y="3617925"/>
            <a:chExt cx="299325" cy="297375"/>
          </a:xfrm>
        </p:grpSpPr>
        <p:sp>
          <p:nvSpPr>
            <p:cNvPr id="5959" name="Google Shape;5959;p6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62"/>
          <p:cNvGrpSpPr/>
          <p:nvPr/>
        </p:nvGrpSpPr>
        <p:grpSpPr>
          <a:xfrm>
            <a:off x="4842304" y="2284140"/>
            <a:ext cx="350079" cy="350079"/>
            <a:chOff x="583100" y="3982600"/>
            <a:chExt cx="296175" cy="296175"/>
          </a:xfrm>
        </p:grpSpPr>
        <p:sp>
          <p:nvSpPr>
            <p:cNvPr id="5965" name="Google Shape;5965;p62"/>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2"/>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2"/>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2"/>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2"/>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2"/>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2"/>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62"/>
          <p:cNvGrpSpPr/>
          <p:nvPr/>
        </p:nvGrpSpPr>
        <p:grpSpPr>
          <a:xfrm>
            <a:off x="7074918" y="1397764"/>
            <a:ext cx="307231" cy="348690"/>
            <a:chOff x="2423775" y="3226875"/>
            <a:chExt cx="259925" cy="295000"/>
          </a:xfrm>
        </p:grpSpPr>
        <p:sp>
          <p:nvSpPr>
            <p:cNvPr id="5973" name="Google Shape;5973;p6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62"/>
          <p:cNvGrpSpPr/>
          <p:nvPr/>
        </p:nvGrpSpPr>
        <p:grpSpPr>
          <a:xfrm>
            <a:off x="7052106" y="1839049"/>
            <a:ext cx="352857" cy="347301"/>
            <a:chOff x="2404875" y="3592725"/>
            <a:chExt cx="298525" cy="293825"/>
          </a:xfrm>
        </p:grpSpPr>
        <p:sp>
          <p:nvSpPr>
            <p:cNvPr id="5977" name="Google Shape;5977;p62"/>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2"/>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2"/>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62"/>
          <p:cNvGrpSpPr/>
          <p:nvPr/>
        </p:nvGrpSpPr>
        <p:grpSpPr>
          <a:xfrm>
            <a:off x="7053036" y="2284614"/>
            <a:ext cx="350995" cy="349133"/>
            <a:chOff x="2404875" y="3955825"/>
            <a:chExt cx="296950" cy="295375"/>
          </a:xfrm>
        </p:grpSpPr>
        <p:sp>
          <p:nvSpPr>
            <p:cNvPr id="5981" name="Google Shape;5981;p6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62"/>
          <p:cNvGrpSpPr/>
          <p:nvPr/>
        </p:nvGrpSpPr>
        <p:grpSpPr>
          <a:xfrm>
            <a:off x="5747016" y="2748808"/>
            <a:ext cx="349163" cy="350079"/>
            <a:chOff x="4263650" y="3235150"/>
            <a:chExt cx="295400" cy="296175"/>
          </a:xfrm>
        </p:grpSpPr>
        <p:sp>
          <p:nvSpPr>
            <p:cNvPr id="5986" name="Google Shape;5986;p62"/>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2"/>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2"/>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2"/>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2"/>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62"/>
          <p:cNvGrpSpPr/>
          <p:nvPr/>
        </p:nvGrpSpPr>
        <p:grpSpPr>
          <a:xfrm>
            <a:off x="5744696" y="3207969"/>
            <a:ext cx="353802" cy="327739"/>
            <a:chOff x="4266025" y="3609275"/>
            <a:chExt cx="299325" cy="277275"/>
          </a:xfrm>
        </p:grpSpPr>
        <p:sp>
          <p:nvSpPr>
            <p:cNvPr id="5992" name="Google Shape;5992;p6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62"/>
          <p:cNvGrpSpPr/>
          <p:nvPr/>
        </p:nvGrpSpPr>
        <p:grpSpPr>
          <a:xfrm>
            <a:off x="5745154" y="3673356"/>
            <a:ext cx="352886" cy="349133"/>
            <a:chOff x="4263650" y="3963700"/>
            <a:chExt cx="298550" cy="295375"/>
          </a:xfrm>
        </p:grpSpPr>
        <p:sp>
          <p:nvSpPr>
            <p:cNvPr id="5995" name="Google Shape;5995;p62"/>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2"/>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2"/>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2"/>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2"/>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2"/>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2"/>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62"/>
          <p:cNvGrpSpPr/>
          <p:nvPr/>
        </p:nvGrpSpPr>
        <p:grpSpPr>
          <a:xfrm>
            <a:off x="8023491" y="2748809"/>
            <a:ext cx="226264" cy="350079"/>
            <a:chOff x="6164975" y="3211525"/>
            <a:chExt cx="191425" cy="296175"/>
          </a:xfrm>
        </p:grpSpPr>
        <p:sp>
          <p:nvSpPr>
            <p:cNvPr id="6003" name="Google Shape;6003;p62"/>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2"/>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2"/>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2"/>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2"/>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2"/>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2"/>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62"/>
          <p:cNvGrpSpPr/>
          <p:nvPr/>
        </p:nvGrpSpPr>
        <p:grpSpPr>
          <a:xfrm>
            <a:off x="5285528" y="1397084"/>
            <a:ext cx="352886" cy="350049"/>
            <a:chOff x="946175" y="3253275"/>
            <a:chExt cx="298550" cy="296150"/>
          </a:xfrm>
        </p:grpSpPr>
        <p:sp>
          <p:nvSpPr>
            <p:cNvPr id="6011" name="Google Shape;6011;p62"/>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2"/>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2"/>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2"/>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2"/>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62"/>
          <p:cNvGrpSpPr/>
          <p:nvPr/>
        </p:nvGrpSpPr>
        <p:grpSpPr>
          <a:xfrm>
            <a:off x="5286459" y="1839048"/>
            <a:ext cx="351024" cy="347301"/>
            <a:chOff x="946175" y="3619500"/>
            <a:chExt cx="296975" cy="293825"/>
          </a:xfrm>
        </p:grpSpPr>
        <p:sp>
          <p:nvSpPr>
            <p:cNvPr id="6017" name="Google Shape;6017;p62"/>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2"/>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2"/>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2"/>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2"/>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2"/>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62"/>
          <p:cNvGrpSpPr/>
          <p:nvPr/>
        </p:nvGrpSpPr>
        <p:grpSpPr>
          <a:xfrm>
            <a:off x="5286001" y="2283682"/>
            <a:ext cx="351940" cy="350995"/>
            <a:chOff x="944600" y="3981825"/>
            <a:chExt cx="297750" cy="296950"/>
          </a:xfrm>
        </p:grpSpPr>
        <p:sp>
          <p:nvSpPr>
            <p:cNvPr id="6024" name="Google Shape;6024;p62"/>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2"/>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2"/>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2"/>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62"/>
          <p:cNvGrpSpPr/>
          <p:nvPr/>
        </p:nvGrpSpPr>
        <p:grpSpPr>
          <a:xfrm>
            <a:off x="7502937" y="1397542"/>
            <a:ext cx="350079" cy="349133"/>
            <a:chOff x="2768750" y="3227275"/>
            <a:chExt cx="296175" cy="295375"/>
          </a:xfrm>
        </p:grpSpPr>
        <p:sp>
          <p:nvSpPr>
            <p:cNvPr id="6029" name="Google Shape;6029;p62"/>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2"/>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2"/>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2"/>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2"/>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2"/>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2"/>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2"/>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7" name="Google Shape;6037;p62"/>
          <p:cNvGrpSpPr/>
          <p:nvPr/>
        </p:nvGrpSpPr>
        <p:grpSpPr>
          <a:xfrm>
            <a:off x="7523888" y="1838414"/>
            <a:ext cx="308177" cy="348572"/>
            <a:chOff x="2786075" y="3591800"/>
            <a:chExt cx="260725" cy="294900"/>
          </a:xfrm>
        </p:grpSpPr>
        <p:sp>
          <p:nvSpPr>
            <p:cNvPr id="6038" name="Google Shape;6038;p62"/>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2"/>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2"/>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2"/>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2"/>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62"/>
          <p:cNvGrpSpPr/>
          <p:nvPr/>
        </p:nvGrpSpPr>
        <p:grpSpPr>
          <a:xfrm>
            <a:off x="7564387" y="2284141"/>
            <a:ext cx="227180" cy="350079"/>
            <a:chOff x="2819150" y="3955025"/>
            <a:chExt cx="192200" cy="296175"/>
          </a:xfrm>
        </p:grpSpPr>
        <p:sp>
          <p:nvSpPr>
            <p:cNvPr id="6044" name="Google Shape;6044;p62"/>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2"/>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2"/>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2"/>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62"/>
          <p:cNvGrpSpPr/>
          <p:nvPr/>
        </p:nvGrpSpPr>
        <p:grpSpPr>
          <a:xfrm>
            <a:off x="6188160" y="2749739"/>
            <a:ext cx="349133" cy="348217"/>
            <a:chOff x="4629125" y="3235150"/>
            <a:chExt cx="295375" cy="294600"/>
          </a:xfrm>
        </p:grpSpPr>
        <p:sp>
          <p:nvSpPr>
            <p:cNvPr id="6049" name="Google Shape;6049;p62"/>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2"/>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2"/>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2"/>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2"/>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62"/>
          <p:cNvGrpSpPr/>
          <p:nvPr/>
        </p:nvGrpSpPr>
        <p:grpSpPr>
          <a:xfrm>
            <a:off x="6188145" y="3197272"/>
            <a:ext cx="349163" cy="349133"/>
            <a:chOff x="4628325" y="3599825"/>
            <a:chExt cx="295400" cy="295375"/>
          </a:xfrm>
        </p:grpSpPr>
        <p:sp>
          <p:nvSpPr>
            <p:cNvPr id="6055" name="Google Shape;6055;p62"/>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2"/>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2"/>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2"/>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2"/>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2"/>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2"/>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2"/>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2"/>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2"/>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2"/>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2"/>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62"/>
          <p:cNvGrpSpPr/>
          <p:nvPr/>
        </p:nvGrpSpPr>
        <p:grpSpPr>
          <a:xfrm>
            <a:off x="6209096" y="3672883"/>
            <a:ext cx="307261" cy="350079"/>
            <a:chOff x="4645650" y="3962900"/>
            <a:chExt cx="259950" cy="296175"/>
          </a:xfrm>
        </p:grpSpPr>
        <p:sp>
          <p:nvSpPr>
            <p:cNvPr id="6068" name="Google Shape;6068;p62"/>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2"/>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2"/>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2"/>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2"/>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2"/>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62"/>
          <p:cNvGrpSpPr/>
          <p:nvPr/>
        </p:nvGrpSpPr>
        <p:grpSpPr>
          <a:xfrm>
            <a:off x="7962056" y="3197745"/>
            <a:ext cx="349133" cy="348188"/>
            <a:chOff x="6143725" y="3582500"/>
            <a:chExt cx="295375" cy="294575"/>
          </a:xfrm>
        </p:grpSpPr>
        <p:sp>
          <p:nvSpPr>
            <p:cNvPr id="6075" name="Google Shape;6075;p62"/>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2"/>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2"/>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2"/>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2"/>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2"/>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2"/>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2" name="Google Shape;6082;p62"/>
          <p:cNvGrpSpPr/>
          <p:nvPr/>
        </p:nvGrpSpPr>
        <p:grpSpPr>
          <a:xfrm>
            <a:off x="5730883" y="1397084"/>
            <a:ext cx="350995" cy="350049"/>
            <a:chOff x="1310075" y="3253275"/>
            <a:chExt cx="296950" cy="296150"/>
          </a:xfrm>
        </p:grpSpPr>
        <p:sp>
          <p:nvSpPr>
            <p:cNvPr id="6083" name="Google Shape;6083;p62"/>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2"/>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2"/>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6" name="Google Shape;6086;p62"/>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7" name="Google Shape;6087;p62"/>
          <p:cNvGrpSpPr/>
          <p:nvPr/>
        </p:nvGrpSpPr>
        <p:grpSpPr>
          <a:xfrm>
            <a:off x="5730410" y="2283343"/>
            <a:ext cx="351941" cy="351675"/>
            <a:chOff x="1310075" y="3980250"/>
            <a:chExt cx="297750" cy="297525"/>
          </a:xfrm>
        </p:grpSpPr>
        <p:sp>
          <p:nvSpPr>
            <p:cNvPr id="6088" name="Google Shape;6088;p62"/>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2"/>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2"/>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2"/>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62"/>
          <p:cNvGrpSpPr/>
          <p:nvPr/>
        </p:nvGrpSpPr>
        <p:grpSpPr>
          <a:xfrm>
            <a:off x="7995198" y="1397542"/>
            <a:ext cx="266305" cy="349133"/>
            <a:chOff x="3167275" y="3227275"/>
            <a:chExt cx="225300" cy="295375"/>
          </a:xfrm>
        </p:grpSpPr>
        <p:sp>
          <p:nvSpPr>
            <p:cNvPr id="6093" name="Google Shape;6093;p62"/>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2"/>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2"/>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2"/>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2"/>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8" name="Google Shape;6098;p62"/>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9" name="Google Shape;6099;p62"/>
          <p:cNvGrpSpPr/>
          <p:nvPr/>
        </p:nvGrpSpPr>
        <p:grpSpPr>
          <a:xfrm>
            <a:off x="7952380" y="2284599"/>
            <a:ext cx="351940" cy="349163"/>
            <a:chOff x="3133425" y="3955025"/>
            <a:chExt cx="297750" cy="295400"/>
          </a:xfrm>
        </p:grpSpPr>
        <p:sp>
          <p:nvSpPr>
            <p:cNvPr id="6100" name="Google Shape;6100;p6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62"/>
          <p:cNvGrpSpPr/>
          <p:nvPr/>
        </p:nvGrpSpPr>
        <p:grpSpPr>
          <a:xfrm>
            <a:off x="6632554" y="2748187"/>
            <a:ext cx="350079" cy="351320"/>
            <a:chOff x="4991425" y="3234750"/>
            <a:chExt cx="296175" cy="297225"/>
          </a:xfrm>
        </p:grpSpPr>
        <p:sp>
          <p:nvSpPr>
            <p:cNvPr id="6104" name="Google Shape;6104;p62"/>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2"/>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2"/>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2"/>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2"/>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2"/>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62"/>
          <p:cNvGrpSpPr/>
          <p:nvPr/>
        </p:nvGrpSpPr>
        <p:grpSpPr>
          <a:xfrm>
            <a:off x="6632554" y="3217750"/>
            <a:ext cx="350079" cy="308177"/>
            <a:chOff x="4991425" y="3617150"/>
            <a:chExt cx="296175" cy="260725"/>
          </a:xfrm>
        </p:grpSpPr>
        <p:sp>
          <p:nvSpPr>
            <p:cNvPr id="6111" name="Google Shape;6111;p62"/>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2"/>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2"/>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2"/>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2"/>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2"/>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2"/>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62"/>
          <p:cNvGrpSpPr/>
          <p:nvPr/>
        </p:nvGrpSpPr>
        <p:grpSpPr>
          <a:xfrm>
            <a:off x="6709827" y="3673341"/>
            <a:ext cx="195532" cy="349163"/>
            <a:chOff x="5056800" y="3962900"/>
            <a:chExt cx="165425" cy="295400"/>
          </a:xfrm>
        </p:grpSpPr>
        <p:sp>
          <p:nvSpPr>
            <p:cNvPr id="6119" name="Google Shape;6119;p62"/>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2"/>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2"/>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62"/>
          <p:cNvGrpSpPr/>
          <p:nvPr/>
        </p:nvGrpSpPr>
        <p:grpSpPr>
          <a:xfrm>
            <a:off x="7961125" y="3673357"/>
            <a:ext cx="350995" cy="349133"/>
            <a:chOff x="6168925" y="3936925"/>
            <a:chExt cx="296950" cy="295375"/>
          </a:xfrm>
        </p:grpSpPr>
        <p:sp>
          <p:nvSpPr>
            <p:cNvPr id="6123" name="Google Shape;6123;p62"/>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2"/>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2"/>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2"/>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2"/>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2"/>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9" name="Google Shape;6129;p62"/>
          <p:cNvGrpSpPr/>
          <p:nvPr/>
        </p:nvGrpSpPr>
        <p:grpSpPr>
          <a:xfrm>
            <a:off x="6174844" y="1390429"/>
            <a:ext cx="348188" cy="349133"/>
            <a:chOff x="1674750" y="3254050"/>
            <a:chExt cx="294575" cy="295375"/>
          </a:xfrm>
        </p:grpSpPr>
        <p:sp>
          <p:nvSpPr>
            <p:cNvPr id="6130" name="Google Shape;6130;p6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62"/>
          <p:cNvGrpSpPr/>
          <p:nvPr/>
        </p:nvGrpSpPr>
        <p:grpSpPr>
          <a:xfrm>
            <a:off x="6189239" y="1838132"/>
            <a:ext cx="319347" cy="349133"/>
            <a:chOff x="1687350" y="3618725"/>
            <a:chExt cx="270175" cy="295375"/>
          </a:xfrm>
        </p:grpSpPr>
        <p:sp>
          <p:nvSpPr>
            <p:cNvPr id="6134" name="Google Shape;6134;p6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62"/>
          <p:cNvGrpSpPr/>
          <p:nvPr/>
        </p:nvGrpSpPr>
        <p:grpSpPr>
          <a:xfrm>
            <a:off x="6172942" y="2284613"/>
            <a:ext cx="351940" cy="349133"/>
            <a:chOff x="1672375" y="3982600"/>
            <a:chExt cx="297750" cy="295375"/>
          </a:xfrm>
        </p:grpSpPr>
        <p:sp>
          <p:nvSpPr>
            <p:cNvPr id="6138" name="Google Shape;6138;p62"/>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2"/>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2"/>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62"/>
          <p:cNvGrpSpPr/>
          <p:nvPr/>
        </p:nvGrpSpPr>
        <p:grpSpPr>
          <a:xfrm>
            <a:off x="4864934" y="2748808"/>
            <a:ext cx="350079" cy="350079"/>
            <a:chOff x="3497300" y="3227275"/>
            <a:chExt cx="296175" cy="296175"/>
          </a:xfrm>
        </p:grpSpPr>
        <p:sp>
          <p:nvSpPr>
            <p:cNvPr id="6142" name="Google Shape;6142;p62"/>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2"/>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2"/>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2"/>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2"/>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2"/>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2"/>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2"/>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62"/>
          <p:cNvGrpSpPr/>
          <p:nvPr/>
        </p:nvGrpSpPr>
        <p:grpSpPr>
          <a:xfrm>
            <a:off x="4865407" y="3198203"/>
            <a:ext cx="349133" cy="347272"/>
            <a:chOff x="3497300" y="3591950"/>
            <a:chExt cx="295375" cy="293800"/>
          </a:xfrm>
        </p:grpSpPr>
        <p:sp>
          <p:nvSpPr>
            <p:cNvPr id="6151" name="Google Shape;6151;p62"/>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2"/>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2"/>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2"/>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2"/>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2"/>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2"/>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2"/>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62"/>
          <p:cNvGrpSpPr/>
          <p:nvPr/>
        </p:nvGrpSpPr>
        <p:grpSpPr>
          <a:xfrm>
            <a:off x="4865407" y="3673341"/>
            <a:ext cx="349133" cy="349163"/>
            <a:chOff x="3497300" y="3955025"/>
            <a:chExt cx="295375" cy="295400"/>
          </a:xfrm>
        </p:grpSpPr>
        <p:sp>
          <p:nvSpPr>
            <p:cNvPr id="6160" name="Google Shape;6160;p62"/>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2"/>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2"/>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2"/>
          <p:cNvGrpSpPr/>
          <p:nvPr/>
        </p:nvGrpSpPr>
        <p:grpSpPr>
          <a:xfrm>
            <a:off x="7089979" y="2749532"/>
            <a:ext cx="327739" cy="348631"/>
            <a:chOff x="5364750" y="3235150"/>
            <a:chExt cx="277275" cy="294950"/>
          </a:xfrm>
        </p:grpSpPr>
        <p:sp>
          <p:nvSpPr>
            <p:cNvPr id="6164" name="Google Shape;6164;p6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62"/>
          <p:cNvGrpSpPr/>
          <p:nvPr/>
        </p:nvGrpSpPr>
        <p:grpSpPr>
          <a:xfrm>
            <a:off x="7078337" y="3195868"/>
            <a:ext cx="351024" cy="351941"/>
            <a:chOff x="5355300" y="3598250"/>
            <a:chExt cx="296975" cy="297750"/>
          </a:xfrm>
        </p:grpSpPr>
        <p:sp>
          <p:nvSpPr>
            <p:cNvPr id="6173" name="Google Shape;6173;p62"/>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2"/>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2"/>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2"/>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2"/>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2"/>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2"/>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2"/>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62"/>
          <p:cNvGrpSpPr/>
          <p:nvPr/>
        </p:nvGrpSpPr>
        <p:grpSpPr>
          <a:xfrm>
            <a:off x="7082533" y="3734790"/>
            <a:ext cx="342632" cy="226264"/>
            <a:chOff x="5358450" y="4015675"/>
            <a:chExt cx="289875" cy="191425"/>
          </a:xfrm>
        </p:grpSpPr>
        <p:sp>
          <p:nvSpPr>
            <p:cNvPr id="6182" name="Google Shape;6182;p62"/>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2"/>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2"/>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2"/>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6" name="Google Shape;6186;p62"/>
          <p:cNvGrpSpPr/>
          <p:nvPr/>
        </p:nvGrpSpPr>
        <p:grpSpPr>
          <a:xfrm>
            <a:off x="6209015" y="4117322"/>
            <a:ext cx="351024" cy="325464"/>
            <a:chOff x="6543825" y="3202075"/>
            <a:chExt cx="296975" cy="275350"/>
          </a:xfrm>
        </p:grpSpPr>
        <p:sp>
          <p:nvSpPr>
            <p:cNvPr id="6187" name="Google Shape;6187;p6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62"/>
          <p:cNvGrpSpPr/>
          <p:nvPr/>
        </p:nvGrpSpPr>
        <p:grpSpPr>
          <a:xfrm>
            <a:off x="6615996" y="1397069"/>
            <a:ext cx="350079" cy="350079"/>
            <a:chOff x="2037825" y="3254050"/>
            <a:chExt cx="296175" cy="296175"/>
          </a:xfrm>
        </p:grpSpPr>
        <p:sp>
          <p:nvSpPr>
            <p:cNvPr id="6195" name="Google Shape;6195;p62"/>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2"/>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2"/>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2"/>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2"/>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2"/>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62"/>
          <p:cNvGrpSpPr/>
          <p:nvPr/>
        </p:nvGrpSpPr>
        <p:grpSpPr>
          <a:xfrm>
            <a:off x="6614135" y="1838236"/>
            <a:ext cx="353802" cy="348926"/>
            <a:chOff x="2034675" y="3617925"/>
            <a:chExt cx="299325" cy="295200"/>
          </a:xfrm>
        </p:grpSpPr>
        <p:sp>
          <p:nvSpPr>
            <p:cNvPr id="6202" name="Google Shape;6202;p62"/>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2"/>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2"/>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2"/>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2"/>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62"/>
          <p:cNvGrpSpPr/>
          <p:nvPr/>
        </p:nvGrpSpPr>
        <p:grpSpPr>
          <a:xfrm>
            <a:off x="6615996" y="2284613"/>
            <a:ext cx="350079" cy="349133"/>
            <a:chOff x="2037825" y="3981825"/>
            <a:chExt cx="296175" cy="295375"/>
          </a:xfrm>
        </p:grpSpPr>
        <p:sp>
          <p:nvSpPr>
            <p:cNvPr id="6208" name="Google Shape;6208;p62"/>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2"/>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2"/>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62"/>
          <p:cNvGrpSpPr/>
          <p:nvPr/>
        </p:nvGrpSpPr>
        <p:grpSpPr>
          <a:xfrm>
            <a:off x="5301014" y="2780929"/>
            <a:ext cx="350079" cy="285837"/>
            <a:chOff x="3860400" y="3254050"/>
            <a:chExt cx="296175" cy="241825"/>
          </a:xfrm>
        </p:grpSpPr>
        <p:sp>
          <p:nvSpPr>
            <p:cNvPr id="6212" name="Google Shape;6212;p6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62"/>
          <p:cNvGrpSpPr/>
          <p:nvPr/>
        </p:nvGrpSpPr>
        <p:grpSpPr>
          <a:xfrm>
            <a:off x="5300541" y="3196800"/>
            <a:ext cx="351024" cy="350079"/>
            <a:chOff x="3859600" y="3591950"/>
            <a:chExt cx="296975" cy="296175"/>
          </a:xfrm>
        </p:grpSpPr>
        <p:sp>
          <p:nvSpPr>
            <p:cNvPr id="6220" name="Google Shape;6220;p62"/>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2"/>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2"/>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62"/>
          <p:cNvGrpSpPr/>
          <p:nvPr/>
        </p:nvGrpSpPr>
        <p:grpSpPr>
          <a:xfrm>
            <a:off x="5301014" y="3672883"/>
            <a:ext cx="350079" cy="350079"/>
            <a:chOff x="3860400" y="3955025"/>
            <a:chExt cx="296175" cy="296175"/>
          </a:xfrm>
        </p:grpSpPr>
        <p:sp>
          <p:nvSpPr>
            <p:cNvPr id="6224" name="Google Shape;6224;p62"/>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2"/>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2"/>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2"/>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2"/>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62"/>
          <p:cNvGrpSpPr/>
          <p:nvPr/>
        </p:nvGrpSpPr>
        <p:grpSpPr>
          <a:xfrm>
            <a:off x="7516230" y="2749281"/>
            <a:ext cx="355664" cy="349133"/>
            <a:chOff x="5716825" y="3235950"/>
            <a:chExt cx="300900" cy="295375"/>
          </a:xfrm>
        </p:grpSpPr>
        <p:sp>
          <p:nvSpPr>
            <p:cNvPr id="6230" name="Google Shape;6230;p62"/>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2"/>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2"/>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2"/>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4" name="Google Shape;6234;p62"/>
          <p:cNvGrpSpPr/>
          <p:nvPr/>
        </p:nvGrpSpPr>
        <p:grpSpPr>
          <a:xfrm>
            <a:off x="7529261" y="3207969"/>
            <a:ext cx="329601" cy="327739"/>
            <a:chOff x="5727850" y="3609275"/>
            <a:chExt cx="278850" cy="277275"/>
          </a:xfrm>
        </p:grpSpPr>
        <p:sp>
          <p:nvSpPr>
            <p:cNvPr id="6235" name="Google Shape;6235;p62"/>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2"/>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2"/>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2"/>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2"/>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62"/>
          <p:cNvGrpSpPr/>
          <p:nvPr/>
        </p:nvGrpSpPr>
        <p:grpSpPr>
          <a:xfrm>
            <a:off x="7540446" y="3673356"/>
            <a:ext cx="307231" cy="349133"/>
            <a:chOff x="5736525" y="3963700"/>
            <a:chExt cx="259925" cy="295375"/>
          </a:xfrm>
        </p:grpSpPr>
        <p:sp>
          <p:nvSpPr>
            <p:cNvPr id="6241" name="Google Shape;6241;p62"/>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2"/>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2"/>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2"/>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2"/>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2"/>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2"/>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62"/>
          <p:cNvGrpSpPr/>
          <p:nvPr/>
        </p:nvGrpSpPr>
        <p:grpSpPr>
          <a:xfrm>
            <a:off x="6632026" y="4122683"/>
            <a:ext cx="351024" cy="350079"/>
            <a:chOff x="6553275" y="3604550"/>
            <a:chExt cx="296975" cy="296175"/>
          </a:xfrm>
        </p:grpSpPr>
        <p:sp>
          <p:nvSpPr>
            <p:cNvPr id="6249" name="Google Shape;6249;p62"/>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2"/>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2"/>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2"/>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2"/>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2"/>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5" name="Google Shape;6255;p6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256" name="Google Shape;6256;p6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60" name="Shape 6260"/>
        <p:cNvGrpSpPr/>
        <p:nvPr/>
      </p:nvGrpSpPr>
      <p:grpSpPr>
        <a:xfrm>
          <a:off x="0" y="0"/>
          <a:ext cx="0" cy="0"/>
          <a:chOff x="0" y="0"/>
          <a:chExt cx="0" cy="0"/>
        </a:xfrm>
      </p:grpSpPr>
      <p:grpSp>
        <p:nvGrpSpPr>
          <p:cNvPr id="6261" name="Google Shape;6261;p63"/>
          <p:cNvGrpSpPr/>
          <p:nvPr/>
        </p:nvGrpSpPr>
        <p:grpSpPr>
          <a:xfrm>
            <a:off x="859032" y="1380546"/>
            <a:ext cx="294401" cy="353645"/>
            <a:chOff x="-35814600" y="3202075"/>
            <a:chExt cx="242625" cy="291450"/>
          </a:xfrm>
        </p:grpSpPr>
        <p:sp>
          <p:nvSpPr>
            <p:cNvPr id="6262" name="Google Shape;6262;p6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9" name="Google Shape;6269;p63"/>
          <p:cNvGrpSpPr/>
          <p:nvPr/>
        </p:nvGrpSpPr>
        <p:grpSpPr>
          <a:xfrm>
            <a:off x="829410" y="1821466"/>
            <a:ext cx="353645" cy="353888"/>
            <a:chOff x="-35839800" y="3561025"/>
            <a:chExt cx="291450" cy="291650"/>
          </a:xfrm>
        </p:grpSpPr>
        <p:sp>
          <p:nvSpPr>
            <p:cNvPr id="6270" name="Google Shape;6270;p6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7" name="Google Shape;6277;p63"/>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8" name="Google Shape;6278;p63"/>
          <p:cNvGrpSpPr/>
          <p:nvPr/>
        </p:nvGrpSpPr>
        <p:grpSpPr>
          <a:xfrm>
            <a:off x="3066955" y="1380546"/>
            <a:ext cx="353645" cy="353645"/>
            <a:chOff x="-34003850" y="3227275"/>
            <a:chExt cx="291450" cy="291450"/>
          </a:xfrm>
        </p:grpSpPr>
        <p:sp>
          <p:nvSpPr>
            <p:cNvPr id="6279" name="Google Shape;6279;p6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4" name="Google Shape;6284;p63"/>
          <p:cNvGrpSpPr/>
          <p:nvPr/>
        </p:nvGrpSpPr>
        <p:grpSpPr>
          <a:xfrm>
            <a:off x="3066485" y="1821238"/>
            <a:ext cx="354586" cy="354343"/>
            <a:chOff x="-34004625" y="3585850"/>
            <a:chExt cx="292225" cy="292025"/>
          </a:xfrm>
        </p:grpSpPr>
        <p:sp>
          <p:nvSpPr>
            <p:cNvPr id="6285" name="Google Shape;6285;p6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63"/>
          <p:cNvGrpSpPr/>
          <p:nvPr/>
        </p:nvGrpSpPr>
        <p:grpSpPr>
          <a:xfrm>
            <a:off x="3066000" y="2256439"/>
            <a:ext cx="355557" cy="354616"/>
            <a:chOff x="-34005425" y="3945575"/>
            <a:chExt cx="293025" cy="292250"/>
          </a:xfrm>
        </p:grpSpPr>
        <p:sp>
          <p:nvSpPr>
            <p:cNvPr id="6291" name="Google Shape;6291;p6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63"/>
          <p:cNvGrpSpPr/>
          <p:nvPr/>
        </p:nvGrpSpPr>
        <p:grpSpPr>
          <a:xfrm>
            <a:off x="1713099" y="2729615"/>
            <a:ext cx="358408" cy="355557"/>
            <a:chOff x="-32174975" y="3192625"/>
            <a:chExt cx="295375" cy="293025"/>
          </a:xfrm>
        </p:grpSpPr>
        <p:sp>
          <p:nvSpPr>
            <p:cNvPr id="6295" name="Google Shape;6295;p6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9" name="Google Shape;6299;p63"/>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3"/>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1" name="Google Shape;6301;p63"/>
          <p:cNvGrpSpPr/>
          <p:nvPr/>
        </p:nvGrpSpPr>
        <p:grpSpPr>
          <a:xfrm>
            <a:off x="3952249" y="2730570"/>
            <a:ext cx="354586" cy="353645"/>
            <a:chOff x="-30345325" y="3184750"/>
            <a:chExt cx="292225" cy="291450"/>
          </a:xfrm>
        </p:grpSpPr>
        <p:sp>
          <p:nvSpPr>
            <p:cNvPr id="6302" name="Google Shape;6302;p6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63"/>
          <p:cNvGrpSpPr/>
          <p:nvPr/>
        </p:nvGrpSpPr>
        <p:grpSpPr>
          <a:xfrm>
            <a:off x="1277001" y="1380546"/>
            <a:ext cx="353645" cy="353645"/>
            <a:chOff x="-35481425" y="3202075"/>
            <a:chExt cx="291450" cy="291450"/>
          </a:xfrm>
        </p:grpSpPr>
        <p:sp>
          <p:nvSpPr>
            <p:cNvPr id="6308" name="Google Shape;6308;p6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63"/>
          <p:cNvGrpSpPr/>
          <p:nvPr/>
        </p:nvGrpSpPr>
        <p:grpSpPr>
          <a:xfrm>
            <a:off x="1276531" y="1822072"/>
            <a:ext cx="354586" cy="352675"/>
            <a:chOff x="-35482200" y="3561225"/>
            <a:chExt cx="292225" cy="290650"/>
          </a:xfrm>
        </p:grpSpPr>
        <p:sp>
          <p:nvSpPr>
            <p:cNvPr id="6316" name="Google Shape;6316;p6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63"/>
          <p:cNvGrpSpPr/>
          <p:nvPr/>
        </p:nvGrpSpPr>
        <p:grpSpPr>
          <a:xfrm>
            <a:off x="1277001" y="2256940"/>
            <a:ext cx="353645" cy="353615"/>
            <a:chOff x="-35481425" y="3919600"/>
            <a:chExt cx="291450" cy="291425"/>
          </a:xfrm>
        </p:grpSpPr>
        <p:sp>
          <p:nvSpPr>
            <p:cNvPr id="6320" name="Google Shape;6320;p6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63"/>
          <p:cNvGrpSpPr/>
          <p:nvPr/>
        </p:nvGrpSpPr>
        <p:grpSpPr>
          <a:xfrm>
            <a:off x="3512636" y="1381031"/>
            <a:ext cx="357468" cy="352675"/>
            <a:chOff x="-33645475" y="3228075"/>
            <a:chExt cx="294600" cy="290650"/>
          </a:xfrm>
        </p:grpSpPr>
        <p:sp>
          <p:nvSpPr>
            <p:cNvPr id="6329" name="Google Shape;6329;p6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63"/>
          <p:cNvGrpSpPr/>
          <p:nvPr/>
        </p:nvGrpSpPr>
        <p:grpSpPr>
          <a:xfrm>
            <a:off x="3513606" y="1821116"/>
            <a:ext cx="355526" cy="354586"/>
            <a:chOff x="-33646250" y="3586425"/>
            <a:chExt cx="293000" cy="292225"/>
          </a:xfrm>
        </p:grpSpPr>
        <p:sp>
          <p:nvSpPr>
            <p:cNvPr id="6337" name="Google Shape;6337;p6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63"/>
          <p:cNvGrpSpPr/>
          <p:nvPr/>
        </p:nvGrpSpPr>
        <p:grpSpPr>
          <a:xfrm>
            <a:off x="3514076" y="2255969"/>
            <a:ext cx="354586" cy="355557"/>
            <a:chOff x="-33645475" y="3944800"/>
            <a:chExt cx="292225" cy="293025"/>
          </a:xfrm>
        </p:grpSpPr>
        <p:sp>
          <p:nvSpPr>
            <p:cNvPr id="6340" name="Google Shape;6340;p6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63"/>
          <p:cNvGrpSpPr/>
          <p:nvPr/>
        </p:nvGrpSpPr>
        <p:grpSpPr>
          <a:xfrm>
            <a:off x="2167295" y="2729706"/>
            <a:ext cx="352675" cy="355375"/>
            <a:chOff x="-31809525" y="3192625"/>
            <a:chExt cx="290650" cy="292875"/>
          </a:xfrm>
        </p:grpSpPr>
        <p:sp>
          <p:nvSpPr>
            <p:cNvPr id="6351" name="Google Shape;6351;p6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63"/>
          <p:cNvGrpSpPr/>
          <p:nvPr/>
        </p:nvGrpSpPr>
        <p:grpSpPr>
          <a:xfrm>
            <a:off x="2166810" y="3200258"/>
            <a:ext cx="353645" cy="355557"/>
            <a:chOff x="-31811100" y="3550975"/>
            <a:chExt cx="291450" cy="293025"/>
          </a:xfrm>
        </p:grpSpPr>
        <p:sp>
          <p:nvSpPr>
            <p:cNvPr id="6356" name="Google Shape;6356;p6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63"/>
          <p:cNvGrpSpPr/>
          <p:nvPr/>
        </p:nvGrpSpPr>
        <p:grpSpPr>
          <a:xfrm>
            <a:off x="2160606" y="3664562"/>
            <a:ext cx="366052" cy="356831"/>
            <a:chOff x="-31817400" y="3910025"/>
            <a:chExt cx="301675" cy="294075"/>
          </a:xfrm>
        </p:grpSpPr>
        <p:sp>
          <p:nvSpPr>
            <p:cNvPr id="6364" name="Google Shape;6364;p6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63"/>
          <p:cNvGrpSpPr/>
          <p:nvPr/>
        </p:nvGrpSpPr>
        <p:grpSpPr>
          <a:xfrm>
            <a:off x="3952234" y="3200743"/>
            <a:ext cx="354616" cy="354586"/>
            <a:chOff x="-30354000" y="3569100"/>
            <a:chExt cx="292250" cy="292225"/>
          </a:xfrm>
        </p:grpSpPr>
        <p:sp>
          <p:nvSpPr>
            <p:cNvPr id="6368" name="Google Shape;6368;p6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63"/>
          <p:cNvGrpSpPr/>
          <p:nvPr/>
        </p:nvGrpSpPr>
        <p:grpSpPr>
          <a:xfrm>
            <a:off x="1730812" y="1380546"/>
            <a:ext cx="342148" cy="353645"/>
            <a:chOff x="-35118325" y="3202075"/>
            <a:chExt cx="281975" cy="291450"/>
          </a:xfrm>
        </p:grpSpPr>
        <p:sp>
          <p:nvSpPr>
            <p:cNvPr id="6375" name="Google Shape;6375;p6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63"/>
          <p:cNvGrpSpPr/>
          <p:nvPr/>
        </p:nvGrpSpPr>
        <p:grpSpPr>
          <a:xfrm>
            <a:off x="1724593" y="1821799"/>
            <a:ext cx="354586" cy="353221"/>
            <a:chOff x="-35123050" y="3561225"/>
            <a:chExt cx="292225" cy="291100"/>
          </a:xfrm>
        </p:grpSpPr>
        <p:sp>
          <p:nvSpPr>
            <p:cNvPr id="6380" name="Google Shape;6380;p6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63"/>
          <p:cNvGrpSpPr/>
          <p:nvPr/>
        </p:nvGrpSpPr>
        <p:grpSpPr>
          <a:xfrm>
            <a:off x="1766652" y="2256940"/>
            <a:ext cx="270467" cy="353615"/>
            <a:chOff x="-35089175" y="3919600"/>
            <a:chExt cx="222900" cy="291425"/>
          </a:xfrm>
        </p:grpSpPr>
        <p:sp>
          <p:nvSpPr>
            <p:cNvPr id="6383" name="Google Shape;6383;p6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63"/>
          <p:cNvGrpSpPr/>
          <p:nvPr/>
        </p:nvGrpSpPr>
        <p:grpSpPr>
          <a:xfrm>
            <a:off x="3963648" y="1380303"/>
            <a:ext cx="336445" cy="354131"/>
            <a:chOff x="-33277650" y="3226875"/>
            <a:chExt cx="277275" cy="291850"/>
          </a:xfrm>
        </p:grpSpPr>
        <p:sp>
          <p:nvSpPr>
            <p:cNvPr id="6386" name="Google Shape;6386;p6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63"/>
          <p:cNvGrpSpPr/>
          <p:nvPr/>
        </p:nvGrpSpPr>
        <p:grpSpPr>
          <a:xfrm>
            <a:off x="3955048" y="1821587"/>
            <a:ext cx="353645" cy="353645"/>
            <a:chOff x="-33286325" y="3586425"/>
            <a:chExt cx="291450" cy="291450"/>
          </a:xfrm>
        </p:grpSpPr>
        <p:sp>
          <p:nvSpPr>
            <p:cNvPr id="6394" name="Google Shape;6394;p6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9" name="Google Shape;6399;p63"/>
          <p:cNvGrpSpPr/>
          <p:nvPr/>
        </p:nvGrpSpPr>
        <p:grpSpPr>
          <a:xfrm>
            <a:off x="3955048" y="2255969"/>
            <a:ext cx="353645" cy="355557"/>
            <a:chOff x="-33286325" y="3944800"/>
            <a:chExt cx="291450" cy="293025"/>
          </a:xfrm>
        </p:grpSpPr>
        <p:sp>
          <p:nvSpPr>
            <p:cNvPr id="6400" name="Google Shape;6400;p6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63"/>
          <p:cNvGrpSpPr/>
          <p:nvPr/>
        </p:nvGrpSpPr>
        <p:grpSpPr>
          <a:xfrm>
            <a:off x="2613445" y="2729129"/>
            <a:ext cx="353645" cy="356527"/>
            <a:chOff x="-31452725" y="3191825"/>
            <a:chExt cx="291450" cy="293825"/>
          </a:xfrm>
        </p:grpSpPr>
        <p:sp>
          <p:nvSpPr>
            <p:cNvPr id="6405" name="Google Shape;6405;p6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63"/>
          <p:cNvGrpSpPr/>
          <p:nvPr/>
        </p:nvGrpSpPr>
        <p:grpSpPr>
          <a:xfrm>
            <a:off x="2612975" y="3200744"/>
            <a:ext cx="354586" cy="354586"/>
            <a:chOff x="-31452725" y="3551775"/>
            <a:chExt cx="292225" cy="292225"/>
          </a:xfrm>
        </p:grpSpPr>
        <p:sp>
          <p:nvSpPr>
            <p:cNvPr id="6410" name="Google Shape;6410;p6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63"/>
          <p:cNvGrpSpPr/>
          <p:nvPr/>
        </p:nvGrpSpPr>
        <p:grpSpPr>
          <a:xfrm>
            <a:off x="2611534" y="3664729"/>
            <a:ext cx="357468" cy="356497"/>
            <a:chOff x="-31455100" y="3909350"/>
            <a:chExt cx="294600" cy="293800"/>
          </a:xfrm>
        </p:grpSpPr>
        <p:sp>
          <p:nvSpPr>
            <p:cNvPr id="6415" name="Google Shape;6415;p6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63"/>
          <p:cNvGrpSpPr/>
          <p:nvPr/>
        </p:nvGrpSpPr>
        <p:grpSpPr>
          <a:xfrm>
            <a:off x="3952719" y="3665684"/>
            <a:ext cx="353645" cy="354586"/>
            <a:chOff x="-30345325" y="3918800"/>
            <a:chExt cx="291450" cy="292225"/>
          </a:xfrm>
        </p:grpSpPr>
        <p:sp>
          <p:nvSpPr>
            <p:cNvPr id="6418" name="Google Shape;6418;p6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63"/>
          <p:cNvGrpSpPr/>
          <p:nvPr/>
        </p:nvGrpSpPr>
        <p:grpSpPr>
          <a:xfrm>
            <a:off x="2172184" y="1821587"/>
            <a:ext cx="353645" cy="353645"/>
            <a:chOff x="-34763900" y="3561225"/>
            <a:chExt cx="291450" cy="291450"/>
          </a:xfrm>
        </p:grpSpPr>
        <p:sp>
          <p:nvSpPr>
            <p:cNvPr id="6424" name="Google Shape;6424;p6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7" name="Google Shape;6427;p63"/>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8" name="Google Shape;6428;p63"/>
          <p:cNvGrpSpPr/>
          <p:nvPr/>
        </p:nvGrpSpPr>
        <p:grpSpPr>
          <a:xfrm>
            <a:off x="827081" y="2730099"/>
            <a:ext cx="354586" cy="354586"/>
            <a:chOff x="-32927950" y="3227275"/>
            <a:chExt cx="292225" cy="292225"/>
          </a:xfrm>
        </p:grpSpPr>
        <p:sp>
          <p:nvSpPr>
            <p:cNvPr id="6429" name="Google Shape;6429;p6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63"/>
          <p:cNvGrpSpPr/>
          <p:nvPr/>
        </p:nvGrpSpPr>
        <p:grpSpPr>
          <a:xfrm>
            <a:off x="826596" y="3201213"/>
            <a:ext cx="355557" cy="353645"/>
            <a:chOff x="-32927950" y="3586425"/>
            <a:chExt cx="293025" cy="291450"/>
          </a:xfrm>
        </p:grpSpPr>
        <p:sp>
          <p:nvSpPr>
            <p:cNvPr id="6435" name="Google Shape;6435;p6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63"/>
          <p:cNvGrpSpPr/>
          <p:nvPr/>
        </p:nvGrpSpPr>
        <p:grpSpPr>
          <a:xfrm>
            <a:off x="827081" y="3665198"/>
            <a:ext cx="354586" cy="355557"/>
            <a:chOff x="-32927950" y="3944800"/>
            <a:chExt cx="292225" cy="293025"/>
          </a:xfrm>
        </p:grpSpPr>
        <p:sp>
          <p:nvSpPr>
            <p:cNvPr id="6441" name="Google Shape;6441;p6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63"/>
          <p:cNvGrpSpPr/>
          <p:nvPr/>
        </p:nvGrpSpPr>
        <p:grpSpPr>
          <a:xfrm>
            <a:off x="3055873" y="2730449"/>
            <a:ext cx="354586" cy="353888"/>
            <a:chOff x="-31094350" y="3194000"/>
            <a:chExt cx="292225" cy="291650"/>
          </a:xfrm>
        </p:grpSpPr>
        <p:sp>
          <p:nvSpPr>
            <p:cNvPr id="6451" name="Google Shape;6451;p6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9" name="Google Shape;6459;p63"/>
          <p:cNvGrpSpPr/>
          <p:nvPr/>
        </p:nvGrpSpPr>
        <p:grpSpPr>
          <a:xfrm>
            <a:off x="3056343" y="3200941"/>
            <a:ext cx="353645" cy="354191"/>
            <a:chOff x="-31093575" y="3552550"/>
            <a:chExt cx="291450" cy="291900"/>
          </a:xfrm>
        </p:grpSpPr>
        <p:sp>
          <p:nvSpPr>
            <p:cNvPr id="6460" name="Google Shape;6460;p6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63"/>
          <p:cNvGrpSpPr/>
          <p:nvPr/>
        </p:nvGrpSpPr>
        <p:grpSpPr>
          <a:xfrm>
            <a:off x="2182711" y="1380546"/>
            <a:ext cx="332593" cy="353645"/>
            <a:chOff x="-34755225" y="3202075"/>
            <a:chExt cx="274100" cy="291450"/>
          </a:xfrm>
        </p:grpSpPr>
        <p:sp>
          <p:nvSpPr>
            <p:cNvPr id="6465" name="Google Shape;6465;p6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63"/>
          <p:cNvGrpSpPr/>
          <p:nvPr/>
        </p:nvGrpSpPr>
        <p:grpSpPr>
          <a:xfrm>
            <a:off x="3056343" y="3666169"/>
            <a:ext cx="353645" cy="353615"/>
            <a:chOff x="-31093575" y="3911725"/>
            <a:chExt cx="291450" cy="291425"/>
          </a:xfrm>
        </p:grpSpPr>
        <p:sp>
          <p:nvSpPr>
            <p:cNvPr id="6473" name="Google Shape;6473;p6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63"/>
          <p:cNvGrpSpPr/>
          <p:nvPr/>
        </p:nvGrpSpPr>
        <p:grpSpPr>
          <a:xfrm>
            <a:off x="2165773" y="4123136"/>
            <a:ext cx="356497" cy="354586"/>
            <a:chOff x="-29946000" y="3183175"/>
            <a:chExt cx="293800" cy="292225"/>
          </a:xfrm>
        </p:grpSpPr>
        <p:sp>
          <p:nvSpPr>
            <p:cNvPr id="6476" name="Google Shape;6476;p6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63"/>
          <p:cNvGrpSpPr/>
          <p:nvPr/>
        </p:nvGrpSpPr>
        <p:grpSpPr>
          <a:xfrm>
            <a:off x="2610305" y="1380289"/>
            <a:ext cx="358408" cy="354161"/>
            <a:chOff x="-34408675" y="3202075"/>
            <a:chExt cx="295375" cy="291875"/>
          </a:xfrm>
        </p:grpSpPr>
        <p:sp>
          <p:nvSpPr>
            <p:cNvPr id="6483" name="Google Shape;6483;p6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63"/>
          <p:cNvGrpSpPr/>
          <p:nvPr/>
        </p:nvGrpSpPr>
        <p:grpSpPr>
          <a:xfrm>
            <a:off x="2612216" y="1820283"/>
            <a:ext cx="354586" cy="356254"/>
            <a:chOff x="-34405525" y="3558075"/>
            <a:chExt cx="292225" cy="293600"/>
          </a:xfrm>
        </p:grpSpPr>
        <p:sp>
          <p:nvSpPr>
            <p:cNvPr id="6488" name="Google Shape;6488;p6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63"/>
          <p:cNvGrpSpPr/>
          <p:nvPr/>
        </p:nvGrpSpPr>
        <p:grpSpPr>
          <a:xfrm>
            <a:off x="2611730" y="2256940"/>
            <a:ext cx="355557" cy="353615"/>
            <a:chOff x="-34406325" y="3919600"/>
            <a:chExt cx="293025" cy="291425"/>
          </a:xfrm>
        </p:grpSpPr>
        <p:sp>
          <p:nvSpPr>
            <p:cNvPr id="6492" name="Google Shape;6492;p6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63"/>
          <p:cNvGrpSpPr/>
          <p:nvPr/>
        </p:nvGrpSpPr>
        <p:grpSpPr>
          <a:xfrm>
            <a:off x="1275628" y="2736303"/>
            <a:ext cx="353645" cy="342179"/>
            <a:chOff x="-32568800" y="3232000"/>
            <a:chExt cx="291450" cy="282000"/>
          </a:xfrm>
        </p:grpSpPr>
        <p:sp>
          <p:nvSpPr>
            <p:cNvPr id="6500" name="Google Shape;6500;p6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63"/>
          <p:cNvGrpSpPr/>
          <p:nvPr/>
        </p:nvGrpSpPr>
        <p:grpSpPr>
          <a:xfrm>
            <a:off x="1275158" y="3201213"/>
            <a:ext cx="354586" cy="353645"/>
            <a:chOff x="-32569575" y="3586425"/>
            <a:chExt cx="292225" cy="291450"/>
          </a:xfrm>
        </p:grpSpPr>
        <p:sp>
          <p:nvSpPr>
            <p:cNvPr id="6503" name="Google Shape;6503;p6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63"/>
          <p:cNvGrpSpPr/>
          <p:nvPr/>
        </p:nvGrpSpPr>
        <p:grpSpPr>
          <a:xfrm>
            <a:off x="1266073" y="3665805"/>
            <a:ext cx="372756" cy="354343"/>
            <a:chOff x="-32576675" y="3944600"/>
            <a:chExt cx="307200" cy="292025"/>
          </a:xfrm>
        </p:grpSpPr>
        <p:sp>
          <p:nvSpPr>
            <p:cNvPr id="6506" name="Google Shape;6506;p6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63"/>
          <p:cNvGrpSpPr/>
          <p:nvPr/>
        </p:nvGrpSpPr>
        <p:grpSpPr>
          <a:xfrm>
            <a:off x="3511040" y="2730100"/>
            <a:ext cx="354586" cy="354586"/>
            <a:chOff x="-30735200" y="3192625"/>
            <a:chExt cx="292225" cy="292225"/>
          </a:xfrm>
        </p:grpSpPr>
        <p:sp>
          <p:nvSpPr>
            <p:cNvPr id="6509" name="Google Shape;6509;p6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63"/>
          <p:cNvGrpSpPr/>
          <p:nvPr/>
        </p:nvGrpSpPr>
        <p:grpSpPr>
          <a:xfrm>
            <a:off x="3511040" y="3201532"/>
            <a:ext cx="354586" cy="353008"/>
            <a:chOff x="-30735200" y="3552550"/>
            <a:chExt cx="292225" cy="290925"/>
          </a:xfrm>
        </p:grpSpPr>
        <p:sp>
          <p:nvSpPr>
            <p:cNvPr id="6517" name="Google Shape;6517;p6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63"/>
          <p:cNvGrpSpPr/>
          <p:nvPr/>
        </p:nvGrpSpPr>
        <p:grpSpPr>
          <a:xfrm>
            <a:off x="3511040" y="3666154"/>
            <a:ext cx="354586" cy="353645"/>
            <a:chOff x="-30735200" y="3910925"/>
            <a:chExt cx="292225" cy="291450"/>
          </a:xfrm>
        </p:grpSpPr>
        <p:sp>
          <p:nvSpPr>
            <p:cNvPr id="6520" name="Google Shape;6520;p6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2" name="Google Shape;6522;p63"/>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3" name="Google Shape;6523;p63"/>
          <p:cNvGrpSpPr/>
          <p:nvPr/>
        </p:nvGrpSpPr>
        <p:grpSpPr>
          <a:xfrm>
            <a:off x="4864547" y="1375808"/>
            <a:ext cx="358971" cy="359224"/>
            <a:chOff x="-57956275" y="3197925"/>
            <a:chExt cx="319000" cy="319225"/>
          </a:xfrm>
        </p:grpSpPr>
        <p:sp>
          <p:nvSpPr>
            <p:cNvPr id="6524" name="Google Shape;6524;p63"/>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3"/>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3"/>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3"/>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3"/>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3"/>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3"/>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63"/>
          <p:cNvGrpSpPr/>
          <p:nvPr/>
        </p:nvGrpSpPr>
        <p:grpSpPr>
          <a:xfrm>
            <a:off x="4886701" y="1832234"/>
            <a:ext cx="314662" cy="358971"/>
            <a:chOff x="-57940525" y="3590375"/>
            <a:chExt cx="279625" cy="319000"/>
          </a:xfrm>
        </p:grpSpPr>
        <p:sp>
          <p:nvSpPr>
            <p:cNvPr id="6532" name="Google Shape;6532;p63"/>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3"/>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3"/>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3"/>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3"/>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63"/>
          <p:cNvGrpSpPr/>
          <p:nvPr/>
        </p:nvGrpSpPr>
        <p:grpSpPr>
          <a:xfrm>
            <a:off x="4857582" y="2273605"/>
            <a:ext cx="358099" cy="358999"/>
            <a:chOff x="-57959425" y="3982600"/>
            <a:chExt cx="318225" cy="319025"/>
          </a:xfrm>
        </p:grpSpPr>
        <p:sp>
          <p:nvSpPr>
            <p:cNvPr id="6538" name="Google Shape;6538;p63"/>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3"/>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3"/>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3"/>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63"/>
          <p:cNvGrpSpPr/>
          <p:nvPr/>
        </p:nvGrpSpPr>
        <p:grpSpPr>
          <a:xfrm>
            <a:off x="7057749" y="1376934"/>
            <a:ext cx="357226" cy="357226"/>
            <a:chOff x="-55987225" y="3198925"/>
            <a:chExt cx="317450" cy="317450"/>
          </a:xfrm>
        </p:grpSpPr>
        <p:sp>
          <p:nvSpPr>
            <p:cNvPr id="6543" name="Google Shape;6543;p63"/>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3"/>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3"/>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3"/>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7" name="Google Shape;6547;p63"/>
          <p:cNvGrpSpPr/>
          <p:nvPr/>
        </p:nvGrpSpPr>
        <p:grpSpPr>
          <a:xfrm>
            <a:off x="7057749" y="1832965"/>
            <a:ext cx="357226" cy="357367"/>
            <a:chOff x="-55987225" y="3591025"/>
            <a:chExt cx="317450" cy="317575"/>
          </a:xfrm>
        </p:grpSpPr>
        <p:sp>
          <p:nvSpPr>
            <p:cNvPr id="6548" name="Google Shape;6548;p63"/>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3"/>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3"/>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3"/>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3"/>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63"/>
          <p:cNvGrpSpPr/>
          <p:nvPr/>
        </p:nvGrpSpPr>
        <p:grpSpPr>
          <a:xfrm>
            <a:off x="7071665" y="2273605"/>
            <a:ext cx="358999" cy="358999"/>
            <a:chOff x="-55988800" y="3982600"/>
            <a:chExt cx="319025" cy="319025"/>
          </a:xfrm>
        </p:grpSpPr>
        <p:sp>
          <p:nvSpPr>
            <p:cNvPr id="6554" name="Google Shape;6554;p6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63"/>
          <p:cNvGrpSpPr/>
          <p:nvPr/>
        </p:nvGrpSpPr>
        <p:grpSpPr>
          <a:xfrm>
            <a:off x="5730184" y="2731562"/>
            <a:ext cx="356326" cy="358971"/>
            <a:chOff x="-54026025" y="3192625"/>
            <a:chExt cx="316650" cy="319000"/>
          </a:xfrm>
        </p:grpSpPr>
        <p:sp>
          <p:nvSpPr>
            <p:cNvPr id="6560" name="Google Shape;6560;p63"/>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3"/>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3"/>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3"/>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3"/>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3"/>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3"/>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3"/>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63"/>
          <p:cNvGrpSpPr/>
          <p:nvPr/>
        </p:nvGrpSpPr>
        <p:grpSpPr>
          <a:xfrm>
            <a:off x="5750130" y="3202536"/>
            <a:ext cx="316434" cy="358099"/>
            <a:chOff x="-54007925" y="3584850"/>
            <a:chExt cx="281200" cy="318225"/>
          </a:xfrm>
        </p:grpSpPr>
        <p:sp>
          <p:nvSpPr>
            <p:cNvPr id="6569" name="Google Shape;6569;p63"/>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3"/>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3"/>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3"/>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3"/>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3"/>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63"/>
          <p:cNvGrpSpPr/>
          <p:nvPr/>
        </p:nvGrpSpPr>
        <p:grpSpPr>
          <a:xfrm>
            <a:off x="5750130" y="3664421"/>
            <a:ext cx="316434" cy="358914"/>
            <a:chOff x="-54007925" y="3975575"/>
            <a:chExt cx="281200" cy="318950"/>
          </a:xfrm>
        </p:grpSpPr>
        <p:sp>
          <p:nvSpPr>
            <p:cNvPr id="6576" name="Google Shape;6576;p63"/>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3"/>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3"/>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3"/>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63"/>
          <p:cNvGrpSpPr/>
          <p:nvPr/>
        </p:nvGrpSpPr>
        <p:grpSpPr>
          <a:xfrm>
            <a:off x="7984996" y="2748891"/>
            <a:ext cx="274770" cy="358492"/>
            <a:chOff x="-52005775" y="3208025"/>
            <a:chExt cx="244175" cy="318575"/>
          </a:xfrm>
        </p:grpSpPr>
        <p:sp>
          <p:nvSpPr>
            <p:cNvPr id="6581" name="Google Shape;6581;p63"/>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3"/>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3"/>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3"/>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3"/>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3"/>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3"/>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3"/>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3"/>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3"/>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3"/>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63"/>
          <p:cNvGrpSpPr/>
          <p:nvPr/>
        </p:nvGrpSpPr>
        <p:grpSpPr>
          <a:xfrm>
            <a:off x="5291462" y="1376934"/>
            <a:ext cx="358099" cy="358099"/>
            <a:chOff x="-57568775" y="3198925"/>
            <a:chExt cx="318225" cy="318225"/>
          </a:xfrm>
        </p:grpSpPr>
        <p:sp>
          <p:nvSpPr>
            <p:cNvPr id="6593" name="Google Shape;6593;p6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63"/>
          <p:cNvGrpSpPr/>
          <p:nvPr/>
        </p:nvGrpSpPr>
        <p:grpSpPr>
          <a:xfrm>
            <a:off x="5313181" y="1832234"/>
            <a:ext cx="314662" cy="358099"/>
            <a:chOff x="-57549075" y="3590375"/>
            <a:chExt cx="279625" cy="318225"/>
          </a:xfrm>
        </p:grpSpPr>
        <p:sp>
          <p:nvSpPr>
            <p:cNvPr id="6600" name="Google Shape;6600;p63"/>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3"/>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3"/>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3"/>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4" name="Google Shape;6604;p63"/>
          <p:cNvGrpSpPr/>
          <p:nvPr/>
        </p:nvGrpSpPr>
        <p:grpSpPr>
          <a:xfrm>
            <a:off x="5305378" y="2273605"/>
            <a:ext cx="359871" cy="359871"/>
            <a:chOff x="-57570350" y="3982600"/>
            <a:chExt cx="319800" cy="319800"/>
          </a:xfrm>
        </p:grpSpPr>
        <p:sp>
          <p:nvSpPr>
            <p:cNvPr id="6605" name="Google Shape;6605;p63"/>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3"/>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3"/>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3"/>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63"/>
          <p:cNvGrpSpPr/>
          <p:nvPr/>
        </p:nvGrpSpPr>
        <p:grpSpPr>
          <a:xfrm>
            <a:off x="7520416" y="1376033"/>
            <a:ext cx="314662" cy="358999"/>
            <a:chOff x="-55576850" y="3198125"/>
            <a:chExt cx="279625" cy="319025"/>
          </a:xfrm>
        </p:grpSpPr>
        <p:sp>
          <p:nvSpPr>
            <p:cNvPr id="6610" name="Google Shape;6610;p6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63"/>
          <p:cNvGrpSpPr/>
          <p:nvPr/>
        </p:nvGrpSpPr>
        <p:grpSpPr>
          <a:xfrm>
            <a:off x="7497812" y="1832009"/>
            <a:ext cx="359871" cy="358324"/>
            <a:chOff x="-55596550" y="3590175"/>
            <a:chExt cx="319800" cy="318425"/>
          </a:xfrm>
        </p:grpSpPr>
        <p:sp>
          <p:nvSpPr>
            <p:cNvPr id="6615" name="Google Shape;6615;p63"/>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3"/>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3"/>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3"/>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63"/>
          <p:cNvGrpSpPr/>
          <p:nvPr/>
        </p:nvGrpSpPr>
        <p:grpSpPr>
          <a:xfrm>
            <a:off x="7513049" y="2273351"/>
            <a:ext cx="358999" cy="359252"/>
            <a:chOff x="-55595775" y="3982375"/>
            <a:chExt cx="319025" cy="319250"/>
          </a:xfrm>
        </p:grpSpPr>
        <p:sp>
          <p:nvSpPr>
            <p:cNvPr id="6620" name="Google Shape;6620;p63"/>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3"/>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3"/>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3"/>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3"/>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3"/>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3"/>
          <p:cNvGrpSpPr/>
          <p:nvPr/>
        </p:nvGrpSpPr>
        <p:grpSpPr>
          <a:xfrm>
            <a:off x="6170232" y="2731562"/>
            <a:ext cx="358999" cy="358099"/>
            <a:chOff x="-53635375" y="3192625"/>
            <a:chExt cx="319025" cy="318225"/>
          </a:xfrm>
        </p:grpSpPr>
        <p:sp>
          <p:nvSpPr>
            <p:cNvPr id="6627" name="Google Shape;6627;p63"/>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3"/>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3"/>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63"/>
          <p:cNvGrpSpPr/>
          <p:nvPr/>
        </p:nvGrpSpPr>
        <p:grpSpPr>
          <a:xfrm>
            <a:off x="6192401" y="3202536"/>
            <a:ext cx="314662" cy="358999"/>
            <a:chOff x="-53615675" y="3584850"/>
            <a:chExt cx="279625" cy="319025"/>
          </a:xfrm>
        </p:grpSpPr>
        <p:sp>
          <p:nvSpPr>
            <p:cNvPr id="6631" name="Google Shape;6631;p63"/>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3"/>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3"/>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63"/>
          <p:cNvGrpSpPr/>
          <p:nvPr/>
        </p:nvGrpSpPr>
        <p:grpSpPr>
          <a:xfrm>
            <a:off x="6170246" y="3665461"/>
            <a:ext cx="358971" cy="357874"/>
            <a:chOff x="-53634575" y="3976500"/>
            <a:chExt cx="319000" cy="318025"/>
          </a:xfrm>
        </p:grpSpPr>
        <p:sp>
          <p:nvSpPr>
            <p:cNvPr id="6635" name="Google Shape;6635;p63"/>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3"/>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3"/>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3"/>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3"/>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3"/>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3"/>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3"/>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63"/>
          <p:cNvGrpSpPr/>
          <p:nvPr/>
        </p:nvGrpSpPr>
        <p:grpSpPr>
          <a:xfrm>
            <a:off x="7965050" y="3208415"/>
            <a:ext cx="314662" cy="358436"/>
            <a:chOff x="-52023900" y="3590075"/>
            <a:chExt cx="279625" cy="318525"/>
          </a:xfrm>
        </p:grpSpPr>
        <p:sp>
          <p:nvSpPr>
            <p:cNvPr id="6644" name="Google Shape;6644;p63"/>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3"/>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3"/>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3"/>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3"/>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3"/>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3"/>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63"/>
          <p:cNvGrpSpPr/>
          <p:nvPr/>
        </p:nvGrpSpPr>
        <p:grpSpPr>
          <a:xfrm>
            <a:off x="5728292" y="1376934"/>
            <a:ext cx="358971" cy="358971"/>
            <a:chOff x="-57173375" y="3198925"/>
            <a:chExt cx="319000" cy="319000"/>
          </a:xfrm>
        </p:grpSpPr>
        <p:sp>
          <p:nvSpPr>
            <p:cNvPr id="6652" name="Google Shape;6652;p63"/>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3"/>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3"/>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3"/>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63"/>
          <p:cNvGrpSpPr/>
          <p:nvPr/>
        </p:nvGrpSpPr>
        <p:grpSpPr>
          <a:xfrm>
            <a:off x="5729178" y="1854374"/>
            <a:ext cx="357198" cy="314690"/>
            <a:chOff x="-57176525" y="3610050"/>
            <a:chExt cx="317425" cy="279650"/>
          </a:xfrm>
        </p:grpSpPr>
        <p:sp>
          <p:nvSpPr>
            <p:cNvPr id="6657" name="Google Shape;6657;p63"/>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3"/>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3"/>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3"/>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3"/>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63"/>
          <p:cNvGrpSpPr/>
          <p:nvPr/>
        </p:nvGrpSpPr>
        <p:grpSpPr>
          <a:xfrm>
            <a:off x="7939633" y="1376934"/>
            <a:ext cx="358099" cy="356326"/>
            <a:chOff x="-55202750" y="3198925"/>
            <a:chExt cx="318225" cy="316650"/>
          </a:xfrm>
        </p:grpSpPr>
        <p:sp>
          <p:nvSpPr>
            <p:cNvPr id="6663" name="Google Shape;6663;p63"/>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3"/>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63"/>
          <p:cNvGrpSpPr/>
          <p:nvPr/>
        </p:nvGrpSpPr>
        <p:grpSpPr>
          <a:xfrm>
            <a:off x="7950267" y="1832234"/>
            <a:ext cx="336830" cy="358099"/>
            <a:chOff x="-55194875" y="3590375"/>
            <a:chExt cx="299325" cy="318225"/>
          </a:xfrm>
        </p:grpSpPr>
        <p:sp>
          <p:nvSpPr>
            <p:cNvPr id="6666" name="Google Shape;6666;p63"/>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3"/>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3"/>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3"/>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3"/>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63"/>
          <p:cNvGrpSpPr/>
          <p:nvPr/>
        </p:nvGrpSpPr>
        <p:grpSpPr>
          <a:xfrm>
            <a:off x="7954884" y="2274505"/>
            <a:ext cx="357198" cy="357198"/>
            <a:chOff x="-55203525" y="3983400"/>
            <a:chExt cx="317425" cy="317425"/>
          </a:xfrm>
        </p:grpSpPr>
        <p:sp>
          <p:nvSpPr>
            <p:cNvPr id="6672" name="Google Shape;6672;p63"/>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3"/>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3"/>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63"/>
          <p:cNvGrpSpPr/>
          <p:nvPr/>
        </p:nvGrpSpPr>
        <p:grpSpPr>
          <a:xfrm>
            <a:off x="6621365" y="2731562"/>
            <a:ext cx="335930" cy="358971"/>
            <a:chOff x="-53232900" y="3192625"/>
            <a:chExt cx="298525" cy="319000"/>
          </a:xfrm>
        </p:grpSpPr>
        <p:sp>
          <p:nvSpPr>
            <p:cNvPr id="6676" name="Google Shape;6676;p63"/>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3"/>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3"/>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3"/>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3"/>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3"/>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3"/>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3"/>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63"/>
          <p:cNvGrpSpPr/>
          <p:nvPr/>
        </p:nvGrpSpPr>
        <p:grpSpPr>
          <a:xfrm>
            <a:off x="6610731" y="3202536"/>
            <a:ext cx="357198" cy="356326"/>
            <a:chOff x="-53242350" y="3584850"/>
            <a:chExt cx="317425" cy="316650"/>
          </a:xfrm>
        </p:grpSpPr>
        <p:sp>
          <p:nvSpPr>
            <p:cNvPr id="6685" name="Google Shape;6685;p63"/>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3"/>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3"/>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3"/>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3"/>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63"/>
          <p:cNvGrpSpPr/>
          <p:nvPr/>
        </p:nvGrpSpPr>
        <p:grpSpPr>
          <a:xfrm>
            <a:off x="6631999" y="3665236"/>
            <a:ext cx="314662" cy="358999"/>
            <a:chOff x="-53224225" y="3976300"/>
            <a:chExt cx="279625" cy="319025"/>
          </a:xfrm>
        </p:grpSpPr>
        <p:sp>
          <p:nvSpPr>
            <p:cNvPr id="6691" name="Google Shape;6691;p63"/>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3"/>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3"/>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3"/>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3"/>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3"/>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3"/>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63"/>
          <p:cNvGrpSpPr/>
          <p:nvPr/>
        </p:nvGrpSpPr>
        <p:grpSpPr>
          <a:xfrm>
            <a:off x="7942896" y="3672917"/>
            <a:ext cx="358971" cy="358408"/>
            <a:chOff x="-52043575" y="3983125"/>
            <a:chExt cx="319000" cy="318500"/>
          </a:xfrm>
        </p:grpSpPr>
        <p:sp>
          <p:nvSpPr>
            <p:cNvPr id="6699" name="Google Shape;6699;p63"/>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3"/>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3"/>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3"/>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3"/>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3"/>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3"/>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3"/>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3"/>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63"/>
          <p:cNvGrpSpPr/>
          <p:nvPr/>
        </p:nvGrpSpPr>
        <p:grpSpPr>
          <a:xfrm>
            <a:off x="6196836" y="1376934"/>
            <a:ext cx="314662" cy="358971"/>
            <a:chOff x="-56766175" y="3198925"/>
            <a:chExt cx="279625" cy="319000"/>
          </a:xfrm>
        </p:grpSpPr>
        <p:sp>
          <p:nvSpPr>
            <p:cNvPr id="6709" name="Google Shape;6709;p6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63"/>
          <p:cNvGrpSpPr/>
          <p:nvPr/>
        </p:nvGrpSpPr>
        <p:grpSpPr>
          <a:xfrm>
            <a:off x="6195950" y="1832234"/>
            <a:ext cx="316434" cy="358099"/>
            <a:chOff x="-56766175" y="3590375"/>
            <a:chExt cx="281200" cy="318225"/>
          </a:xfrm>
        </p:grpSpPr>
        <p:sp>
          <p:nvSpPr>
            <p:cNvPr id="6717" name="Google Shape;6717;p63"/>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3"/>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3"/>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3"/>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63"/>
          <p:cNvGrpSpPr/>
          <p:nvPr/>
        </p:nvGrpSpPr>
        <p:grpSpPr>
          <a:xfrm>
            <a:off x="6232906" y="2273605"/>
            <a:ext cx="272126" cy="358099"/>
            <a:chOff x="-56747275" y="3982600"/>
            <a:chExt cx="241825" cy="318225"/>
          </a:xfrm>
        </p:grpSpPr>
        <p:sp>
          <p:nvSpPr>
            <p:cNvPr id="6722" name="Google Shape;6722;p63"/>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3"/>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3"/>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3"/>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3"/>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3"/>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3"/>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63"/>
          <p:cNvGrpSpPr/>
          <p:nvPr/>
        </p:nvGrpSpPr>
        <p:grpSpPr>
          <a:xfrm>
            <a:off x="4840657" y="3215842"/>
            <a:ext cx="358999" cy="342991"/>
            <a:chOff x="-54812875" y="3596675"/>
            <a:chExt cx="319025" cy="304800"/>
          </a:xfrm>
        </p:grpSpPr>
        <p:sp>
          <p:nvSpPr>
            <p:cNvPr id="6730" name="Google Shape;6730;p63"/>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3"/>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3"/>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3"/>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3"/>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3"/>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3"/>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7" name="Google Shape;6737;p63"/>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3"/>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9" name="Google Shape;6739;p63"/>
          <p:cNvGrpSpPr/>
          <p:nvPr/>
        </p:nvGrpSpPr>
        <p:grpSpPr>
          <a:xfrm>
            <a:off x="4862826" y="3672326"/>
            <a:ext cx="314662" cy="358099"/>
            <a:chOff x="-54793175" y="3982600"/>
            <a:chExt cx="279625" cy="318225"/>
          </a:xfrm>
        </p:grpSpPr>
        <p:sp>
          <p:nvSpPr>
            <p:cNvPr id="6740" name="Google Shape;6740;p63"/>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3"/>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3"/>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3"/>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3"/>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3"/>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3"/>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63"/>
          <p:cNvGrpSpPr/>
          <p:nvPr/>
        </p:nvGrpSpPr>
        <p:grpSpPr>
          <a:xfrm>
            <a:off x="7074284" y="2731562"/>
            <a:ext cx="314662" cy="358099"/>
            <a:chOff x="-52832000" y="3192625"/>
            <a:chExt cx="279625" cy="318225"/>
          </a:xfrm>
        </p:grpSpPr>
        <p:sp>
          <p:nvSpPr>
            <p:cNvPr id="6748" name="Google Shape;6748;p63"/>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3"/>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3"/>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3"/>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3"/>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3"/>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3"/>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3"/>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63"/>
          <p:cNvGrpSpPr/>
          <p:nvPr/>
        </p:nvGrpSpPr>
        <p:grpSpPr>
          <a:xfrm>
            <a:off x="5760817" y="2272929"/>
            <a:ext cx="323524" cy="358774"/>
            <a:chOff x="-57162350" y="3982000"/>
            <a:chExt cx="287500" cy="318825"/>
          </a:xfrm>
        </p:grpSpPr>
        <p:sp>
          <p:nvSpPr>
            <p:cNvPr id="6757" name="Google Shape;6757;p63"/>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3"/>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3"/>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3"/>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3"/>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3"/>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3"/>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3"/>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63"/>
          <p:cNvGrpSpPr/>
          <p:nvPr/>
        </p:nvGrpSpPr>
        <p:grpSpPr>
          <a:xfrm>
            <a:off x="7052130" y="3203436"/>
            <a:ext cx="358971" cy="357198"/>
            <a:chOff x="-52851675" y="3585650"/>
            <a:chExt cx="319000" cy="317425"/>
          </a:xfrm>
        </p:grpSpPr>
        <p:sp>
          <p:nvSpPr>
            <p:cNvPr id="6766" name="Google Shape;6766;p63"/>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3"/>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3"/>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3"/>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3"/>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3"/>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63"/>
          <p:cNvGrpSpPr/>
          <p:nvPr/>
        </p:nvGrpSpPr>
        <p:grpSpPr>
          <a:xfrm>
            <a:off x="7074284" y="3665236"/>
            <a:ext cx="314662" cy="358999"/>
            <a:chOff x="-52832000" y="3976300"/>
            <a:chExt cx="279625" cy="319025"/>
          </a:xfrm>
        </p:grpSpPr>
        <p:sp>
          <p:nvSpPr>
            <p:cNvPr id="6773" name="Google Shape;6773;p63"/>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3"/>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3"/>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3"/>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3"/>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63"/>
          <p:cNvGrpSpPr/>
          <p:nvPr/>
        </p:nvGrpSpPr>
        <p:grpSpPr>
          <a:xfrm>
            <a:off x="6191490" y="4119884"/>
            <a:ext cx="316434" cy="358099"/>
            <a:chOff x="-51633225" y="3198925"/>
            <a:chExt cx="281200" cy="318225"/>
          </a:xfrm>
        </p:grpSpPr>
        <p:sp>
          <p:nvSpPr>
            <p:cNvPr id="6779" name="Google Shape;6779;p63"/>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3"/>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3"/>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3"/>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3"/>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3"/>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3"/>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63"/>
          <p:cNvGrpSpPr/>
          <p:nvPr/>
        </p:nvGrpSpPr>
        <p:grpSpPr>
          <a:xfrm>
            <a:off x="6610314" y="1377806"/>
            <a:ext cx="365188" cy="357226"/>
            <a:chOff x="-56396775" y="3199700"/>
            <a:chExt cx="324525" cy="317450"/>
          </a:xfrm>
        </p:grpSpPr>
        <p:sp>
          <p:nvSpPr>
            <p:cNvPr id="6787" name="Google Shape;6787;p63"/>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3"/>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3"/>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3"/>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3"/>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3"/>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63"/>
          <p:cNvGrpSpPr/>
          <p:nvPr/>
        </p:nvGrpSpPr>
        <p:grpSpPr>
          <a:xfrm>
            <a:off x="6613408" y="1843740"/>
            <a:ext cx="358999" cy="335958"/>
            <a:chOff x="-56394425" y="3600600"/>
            <a:chExt cx="319025" cy="298550"/>
          </a:xfrm>
        </p:grpSpPr>
        <p:sp>
          <p:nvSpPr>
            <p:cNvPr id="6794" name="Google Shape;6794;p63"/>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3"/>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3"/>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63"/>
          <p:cNvGrpSpPr/>
          <p:nvPr/>
        </p:nvGrpSpPr>
        <p:grpSpPr>
          <a:xfrm>
            <a:off x="6644175" y="2274505"/>
            <a:ext cx="327068" cy="357198"/>
            <a:chOff x="-56379450" y="3983400"/>
            <a:chExt cx="290650" cy="317425"/>
          </a:xfrm>
        </p:grpSpPr>
        <p:sp>
          <p:nvSpPr>
            <p:cNvPr id="6798" name="Google Shape;6798;p63"/>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3"/>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3"/>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3"/>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3"/>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3"/>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3"/>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3"/>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63"/>
          <p:cNvGrpSpPr/>
          <p:nvPr/>
        </p:nvGrpSpPr>
        <p:grpSpPr>
          <a:xfrm>
            <a:off x="5307879" y="2738651"/>
            <a:ext cx="316434" cy="358971"/>
            <a:chOff x="-54401725" y="3198925"/>
            <a:chExt cx="281200" cy="319000"/>
          </a:xfrm>
        </p:grpSpPr>
        <p:sp>
          <p:nvSpPr>
            <p:cNvPr id="6807" name="Google Shape;6807;p63"/>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3"/>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3"/>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3"/>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3"/>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3"/>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3"/>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3"/>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3"/>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3"/>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3"/>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63"/>
          <p:cNvGrpSpPr/>
          <p:nvPr/>
        </p:nvGrpSpPr>
        <p:grpSpPr>
          <a:xfrm>
            <a:off x="5308766" y="3208753"/>
            <a:ext cx="314662" cy="358099"/>
            <a:chOff x="-54401725" y="3590375"/>
            <a:chExt cx="279625" cy="318225"/>
          </a:xfrm>
        </p:grpSpPr>
        <p:sp>
          <p:nvSpPr>
            <p:cNvPr id="6819" name="Google Shape;6819;p63"/>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3"/>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3"/>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3"/>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3"/>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3"/>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63"/>
          <p:cNvGrpSpPr/>
          <p:nvPr/>
        </p:nvGrpSpPr>
        <p:grpSpPr>
          <a:xfrm>
            <a:off x="5306557" y="3672326"/>
            <a:ext cx="319079" cy="358099"/>
            <a:chOff x="-54403300" y="3982600"/>
            <a:chExt cx="283550" cy="318225"/>
          </a:xfrm>
        </p:grpSpPr>
        <p:sp>
          <p:nvSpPr>
            <p:cNvPr id="6826" name="Google Shape;6826;p63"/>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3"/>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3"/>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3"/>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3"/>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3"/>
          <p:cNvGrpSpPr/>
          <p:nvPr/>
        </p:nvGrpSpPr>
        <p:grpSpPr>
          <a:xfrm>
            <a:off x="7493951" y="2733559"/>
            <a:ext cx="356298" cy="356973"/>
            <a:chOff x="-52458650" y="3194400"/>
            <a:chExt cx="316625" cy="317225"/>
          </a:xfrm>
        </p:grpSpPr>
        <p:sp>
          <p:nvSpPr>
            <p:cNvPr id="6832" name="Google Shape;6832;p63"/>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3"/>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3"/>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3"/>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3"/>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3"/>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3"/>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3"/>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63"/>
          <p:cNvGrpSpPr/>
          <p:nvPr/>
        </p:nvGrpSpPr>
        <p:grpSpPr>
          <a:xfrm>
            <a:off x="4862826" y="2738651"/>
            <a:ext cx="314662" cy="358971"/>
            <a:chOff x="-54793175" y="3198925"/>
            <a:chExt cx="279625" cy="319000"/>
          </a:xfrm>
        </p:grpSpPr>
        <p:sp>
          <p:nvSpPr>
            <p:cNvPr id="6841" name="Google Shape;6841;p63"/>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3"/>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3"/>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3"/>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3"/>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3"/>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3"/>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63"/>
          <p:cNvGrpSpPr/>
          <p:nvPr/>
        </p:nvGrpSpPr>
        <p:grpSpPr>
          <a:xfrm>
            <a:off x="7503249" y="3202536"/>
            <a:ext cx="337703" cy="357845"/>
            <a:chOff x="-52450000" y="3584850"/>
            <a:chExt cx="300100" cy="318000"/>
          </a:xfrm>
        </p:grpSpPr>
        <p:sp>
          <p:nvSpPr>
            <p:cNvPr id="6849" name="Google Shape;6849;p63"/>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3"/>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3"/>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3"/>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3"/>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3"/>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3"/>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63"/>
          <p:cNvGrpSpPr/>
          <p:nvPr/>
        </p:nvGrpSpPr>
        <p:grpSpPr>
          <a:xfrm>
            <a:off x="7514769" y="3667009"/>
            <a:ext cx="314662" cy="357226"/>
            <a:chOff x="-52440550" y="3977875"/>
            <a:chExt cx="279625" cy="317450"/>
          </a:xfrm>
        </p:grpSpPr>
        <p:sp>
          <p:nvSpPr>
            <p:cNvPr id="6857" name="Google Shape;6857;p63"/>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3"/>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3"/>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3"/>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3"/>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3"/>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3"/>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3"/>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63"/>
          <p:cNvGrpSpPr/>
          <p:nvPr/>
        </p:nvGrpSpPr>
        <p:grpSpPr>
          <a:xfrm>
            <a:off x="6626703" y="4123215"/>
            <a:ext cx="314662" cy="358999"/>
            <a:chOff x="-51623775" y="3584850"/>
            <a:chExt cx="279625" cy="319025"/>
          </a:xfrm>
        </p:grpSpPr>
        <p:sp>
          <p:nvSpPr>
            <p:cNvPr id="6866" name="Google Shape;6866;p63"/>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3"/>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3"/>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3"/>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3"/>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3"/>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3"/>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3"/>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3"/>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5" name="Google Shape;6875;p63"/>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876" name="Google Shape;6876;p63"/>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80" name="Shape 6880"/>
        <p:cNvGrpSpPr/>
        <p:nvPr/>
      </p:nvGrpSpPr>
      <p:grpSpPr>
        <a:xfrm>
          <a:off x="0" y="0"/>
          <a:ext cx="0" cy="0"/>
          <a:chOff x="0" y="0"/>
          <a:chExt cx="0" cy="0"/>
        </a:xfrm>
      </p:grpSpPr>
      <p:grpSp>
        <p:nvGrpSpPr>
          <p:cNvPr id="6881" name="Google Shape;6881;p64"/>
          <p:cNvGrpSpPr/>
          <p:nvPr/>
        </p:nvGrpSpPr>
        <p:grpSpPr>
          <a:xfrm>
            <a:off x="866775" y="1386849"/>
            <a:ext cx="276003" cy="357300"/>
            <a:chOff x="-50469125" y="3183175"/>
            <a:chExt cx="233150" cy="301825"/>
          </a:xfrm>
        </p:grpSpPr>
        <p:sp>
          <p:nvSpPr>
            <p:cNvPr id="6882" name="Google Shape;6882;p64"/>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4"/>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4"/>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64"/>
          <p:cNvGrpSpPr/>
          <p:nvPr/>
        </p:nvGrpSpPr>
        <p:grpSpPr>
          <a:xfrm>
            <a:off x="826674" y="1822251"/>
            <a:ext cx="356205" cy="355288"/>
            <a:chOff x="-50504575" y="3550975"/>
            <a:chExt cx="300900" cy="300125"/>
          </a:xfrm>
        </p:grpSpPr>
        <p:sp>
          <p:nvSpPr>
            <p:cNvPr id="6886" name="Google Shape;6886;p64"/>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4"/>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4"/>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4"/>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64"/>
          <p:cNvGrpSpPr/>
          <p:nvPr/>
        </p:nvGrpSpPr>
        <p:grpSpPr>
          <a:xfrm>
            <a:off x="826674" y="2260493"/>
            <a:ext cx="356205" cy="354341"/>
            <a:chOff x="-50503000" y="3921175"/>
            <a:chExt cx="300900" cy="299325"/>
          </a:xfrm>
        </p:grpSpPr>
        <p:sp>
          <p:nvSpPr>
            <p:cNvPr id="6891" name="Google Shape;6891;p64"/>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4"/>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4"/>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4"/>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4"/>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64"/>
          <p:cNvGrpSpPr/>
          <p:nvPr/>
        </p:nvGrpSpPr>
        <p:grpSpPr>
          <a:xfrm>
            <a:off x="3030727" y="1406411"/>
            <a:ext cx="355258" cy="356205"/>
            <a:chOff x="-48630025" y="3199700"/>
            <a:chExt cx="300100" cy="300900"/>
          </a:xfrm>
        </p:grpSpPr>
        <p:sp>
          <p:nvSpPr>
            <p:cNvPr id="6897" name="Google Shape;6897;p64"/>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4"/>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4"/>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64"/>
          <p:cNvGrpSpPr/>
          <p:nvPr/>
        </p:nvGrpSpPr>
        <p:grpSpPr>
          <a:xfrm>
            <a:off x="3030727" y="1843707"/>
            <a:ext cx="355258" cy="355258"/>
            <a:chOff x="-48630025" y="3569100"/>
            <a:chExt cx="300100" cy="300100"/>
          </a:xfrm>
        </p:grpSpPr>
        <p:sp>
          <p:nvSpPr>
            <p:cNvPr id="6901" name="Google Shape;6901;p64"/>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4"/>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4"/>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4"/>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4"/>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4"/>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4"/>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4"/>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4"/>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4"/>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64"/>
          <p:cNvGrpSpPr/>
          <p:nvPr/>
        </p:nvGrpSpPr>
        <p:grpSpPr>
          <a:xfrm>
            <a:off x="3031201" y="2281003"/>
            <a:ext cx="354311" cy="353394"/>
            <a:chOff x="-48629225" y="3938500"/>
            <a:chExt cx="299300" cy="298525"/>
          </a:xfrm>
        </p:grpSpPr>
        <p:sp>
          <p:nvSpPr>
            <p:cNvPr id="6912" name="Google Shape;6912;p64"/>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4"/>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4"/>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4"/>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64"/>
          <p:cNvGrpSpPr/>
          <p:nvPr/>
        </p:nvGrpSpPr>
        <p:grpSpPr>
          <a:xfrm>
            <a:off x="1766604" y="2752344"/>
            <a:ext cx="311458" cy="354341"/>
            <a:chOff x="-46762575" y="3200500"/>
            <a:chExt cx="263100" cy="299325"/>
          </a:xfrm>
        </p:grpSpPr>
        <p:sp>
          <p:nvSpPr>
            <p:cNvPr id="6917" name="Google Shape;6917;p64"/>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4"/>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4"/>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4"/>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4"/>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4"/>
          <p:cNvGrpSpPr/>
          <p:nvPr/>
        </p:nvGrpSpPr>
        <p:grpSpPr>
          <a:xfrm>
            <a:off x="1744689" y="3211066"/>
            <a:ext cx="355288" cy="312375"/>
            <a:chOff x="-46779900" y="3588000"/>
            <a:chExt cx="300125" cy="263875"/>
          </a:xfrm>
        </p:grpSpPr>
        <p:sp>
          <p:nvSpPr>
            <p:cNvPr id="6923" name="Google Shape;6923;p64"/>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4"/>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4"/>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4"/>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64"/>
          <p:cNvGrpSpPr/>
          <p:nvPr/>
        </p:nvGrpSpPr>
        <p:grpSpPr>
          <a:xfrm>
            <a:off x="1745162" y="3625988"/>
            <a:ext cx="354341" cy="353394"/>
            <a:chOff x="-46779100" y="3938500"/>
            <a:chExt cx="299325" cy="298525"/>
          </a:xfrm>
        </p:grpSpPr>
        <p:sp>
          <p:nvSpPr>
            <p:cNvPr id="6928" name="Google Shape;6928;p64"/>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4"/>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64"/>
          <p:cNvGrpSpPr/>
          <p:nvPr/>
        </p:nvGrpSpPr>
        <p:grpSpPr>
          <a:xfrm>
            <a:off x="3952900" y="2758855"/>
            <a:ext cx="355258" cy="355288"/>
            <a:chOff x="-44924250" y="3206000"/>
            <a:chExt cx="300100" cy="300125"/>
          </a:xfrm>
        </p:grpSpPr>
        <p:sp>
          <p:nvSpPr>
            <p:cNvPr id="6931" name="Google Shape;6931;p64"/>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4"/>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4"/>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4"/>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4"/>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64"/>
          <p:cNvGrpSpPr/>
          <p:nvPr/>
        </p:nvGrpSpPr>
        <p:grpSpPr>
          <a:xfrm>
            <a:off x="1267386" y="1386849"/>
            <a:ext cx="355258" cy="355258"/>
            <a:chOff x="-50134375" y="3183175"/>
            <a:chExt cx="300100" cy="300100"/>
          </a:xfrm>
        </p:grpSpPr>
        <p:sp>
          <p:nvSpPr>
            <p:cNvPr id="6937" name="Google Shape;6937;p64"/>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4"/>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4"/>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4"/>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4"/>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4"/>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4"/>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4"/>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4"/>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4"/>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64"/>
          <p:cNvGrpSpPr/>
          <p:nvPr/>
        </p:nvGrpSpPr>
        <p:grpSpPr>
          <a:xfrm>
            <a:off x="1267386" y="1822251"/>
            <a:ext cx="355258" cy="355288"/>
            <a:chOff x="-50134375" y="3550975"/>
            <a:chExt cx="300100" cy="300125"/>
          </a:xfrm>
        </p:grpSpPr>
        <p:sp>
          <p:nvSpPr>
            <p:cNvPr id="6948" name="Google Shape;6948;p6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64"/>
          <p:cNvGrpSpPr/>
          <p:nvPr/>
        </p:nvGrpSpPr>
        <p:grpSpPr>
          <a:xfrm>
            <a:off x="1267386" y="2259783"/>
            <a:ext cx="355258" cy="355051"/>
            <a:chOff x="-50134375" y="3920575"/>
            <a:chExt cx="300100" cy="299925"/>
          </a:xfrm>
        </p:grpSpPr>
        <p:sp>
          <p:nvSpPr>
            <p:cNvPr id="6951" name="Google Shape;6951;p64"/>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4"/>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4"/>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64"/>
          <p:cNvGrpSpPr/>
          <p:nvPr/>
        </p:nvGrpSpPr>
        <p:grpSpPr>
          <a:xfrm>
            <a:off x="3478110" y="1407358"/>
            <a:ext cx="357123" cy="355258"/>
            <a:chOff x="-48262200" y="3200500"/>
            <a:chExt cx="301675" cy="300100"/>
          </a:xfrm>
        </p:grpSpPr>
        <p:sp>
          <p:nvSpPr>
            <p:cNvPr id="6955" name="Google Shape;6955;p64"/>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4"/>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4"/>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4"/>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4"/>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4"/>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4"/>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4"/>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4"/>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64"/>
          <p:cNvGrpSpPr/>
          <p:nvPr/>
        </p:nvGrpSpPr>
        <p:grpSpPr>
          <a:xfrm>
            <a:off x="3507483" y="1844447"/>
            <a:ext cx="298377" cy="354519"/>
            <a:chOff x="-48233050" y="3569725"/>
            <a:chExt cx="252050" cy="299475"/>
          </a:xfrm>
        </p:grpSpPr>
        <p:sp>
          <p:nvSpPr>
            <p:cNvPr id="6965" name="Google Shape;6965;p64"/>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4"/>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4"/>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64"/>
          <p:cNvGrpSpPr/>
          <p:nvPr/>
        </p:nvGrpSpPr>
        <p:grpSpPr>
          <a:xfrm>
            <a:off x="3531248" y="2278191"/>
            <a:ext cx="250847" cy="358070"/>
            <a:chOff x="-48216525" y="3936125"/>
            <a:chExt cx="211900" cy="302475"/>
          </a:xfrm>
        </p:grpSpPr>
        <p:sp>
          <p:nvSpPr>
            <p:cNvPr id="6969" name="Google Shape;6969;p64"/>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4"/>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4"/>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4"/>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64"/>
          <p:cNvGrpSpPr/>
          <p:nvPr/>
        </p:nvGrpSpPr>
        <p:grpSpPr>
          <a:xfrm>
            <a:off x="2186966" y="2753261"/>
            <a:ext cx="355258" cy="355288"/>
            <a:chOff x="-46410500" y="3201275"/>
            <a:chExt cx="300100" cy="300125"/>
          </a:xfrm>
        </p:grpSpPr>
        <p:sp>
          <p:nvSpPr>
            <p:cNvPr id="6974" name="Google Shape;6974;p64"/>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4"/>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4"/>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4"/>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4"/>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4"/>
          <p:cNvGrpSpPr/>
          <p:nvPr/>
        </p:nvGrpSpPr>
        <p:grpSpPr>
          <a:xfrm>
            <a:off x="2186966" y="3188692"/>
            <a:ext cx="355258" cy="356205"/>
            <a:chOff x="-46409700" y="3569100"/>
            <a:chExt cx="300100" cy="300900"/>
          </a:xfrm>
        </p:grpSpPr>
        <p:sp>
          <p:nvSpPr>
            <p:cNvPr id="6980" name="Google Shape;6980;p64"/>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4"/>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4"/>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4"/>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4"/>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64"/>
          <p:cNvGrpSpPr/>
          <p:nvPr/>
        </p:nvGrpSpPr>
        <p:grpSpPr>
          <a:xfrm>
            <a:off x="2174847" y="3624124"/>
            <a:ext cx="379497" cy="358070"/>
            <a:chOff x="-46422300" y="3936925"/>
            <a:chExt cx="320575" cy="302475"/>
          </a:xfrm>
        </p:grpSpPr>
        <p:sp>
          <p:nvSpPr>
            <p:cNvPr id="6986" name="Google Shape;6986;p64"/>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4"/>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64"/>
          <p:cNvGrpSpPr/>
          <p:nvPr/>
        </p:nvGrpSpPr>
        <p:grpSpPr>
          <a:xfrm>
            <a:off x="3952426" y="3178452"/>
            <a:ext cx="356205" cy="355258"/>
            <a:chOff x="-44914800" y="3560450"/>
            <a:chExt cx="300900" cy="300100"/>
          </a:xfrm>
        </p:grpSpPr>
        <p:sp>
          <p:nvSpPr>
            <p:cNvPr id="6989" name="Google Shape;6989;p64"/>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4"/>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4"/>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4"/>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4"/>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64"/>
          <p:cNvGrpSpPr/>
          <p:nvPr/>
        </p:nvGrpSpPr>
        <p:grpSpPr>
          <a:xfrm>
            <a:off x="1707478" y="1387086"/>
            <a:ext cx="354311" cy="354104"/>
            <a:chOff x="-49764975" y="3183375"/>
            <a:chExt cx="299300" cy="299125"/>
          </a:xfrm>
        </p:grpSpPr>
        <p:sp>
          <p:nvSpPr>
            <p:cNvPr id="6995" name="Google Shape;6995;p64"/>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4"/>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4"/>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4"/>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4"/>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4"/>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4"/>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4"/>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4"/>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64"/>
          <p:cNvGrpSpPr/>
          <p:nvPr/>
        </p:nvGrpSpPr>
        <p:grpSpPr>
          <a:xfrm>
            <a:off x="1707478" y="1822547"/>
            <a:ext cx="354311" cy="355909"/>
            <a:chOff x="-49764975" y="3551225"/>
            <a:chExt cx="299300" cy="300650"/>
          </a:xfrm>
        </p:grpSpPr>
        <p:sp>
          <p:nvSpPr>
            <p:cNvPr id="7005" name="Google Shape;7005;p64"/>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4"/>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4"/>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4"/>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4"/>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4"/>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4"/>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4"/>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4"/>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4"/>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4"/>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64"/>
          <p:cNvGrpSpPr/>
          <p:nvPr/>
        </p:nvGrpSpPr>
        <p:grpSpPr>
          <a:xfrm>
            <a:off x="1705140" y="2259310"/>
            <a:ext cx="358987" cy="355525"/>
            <a:chOff x="-49766550" y="3920175"/>
            <a:chExt cx="303250" cy="300325"/>
          </a:xfrm>
        </p:grpSpPr>
        <p:sp>
          <p:nvSpPr>
            <p:cNvPr id="7017" name="Google Shape;7017;p64"/>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4"/>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4"/>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4"/>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64"/>
          <p:cNvGrpSpPr/>
          <p:nvPr/>
        </p:nvGrpSpPr>
        <p:grpSpPr>
          <a:xfrm>
            <a:off x="3920671" y="1407358"/>
            <a:ext cx="357123" cy="354341"/>
            <a:chOff x="-47892800" y="3200500"/>
            <a:chExt cx="301675" cy="299325"/>
          </a:xfrm>
        </p:grpSpPr>
        <p:sp>
          <p:nvSpPr>
            <p:cNvPr id="7022" name="Google Shape;7022;p64"/>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4"/>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4"/>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4"/>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4"/>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4"/>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64"/>
          <p:cNvGrpSpPr/>
          <p:nvPr/>
        </p:nvGrpSpPr>
        <p:grpSpPr>
          <a:xfrm>
            <a:off x="3984537" y="1843707"/>
            <a:ext cx="229391" cy="355258"/>
            <a:chOff x="-47839250" y="3569100"/>
            <a:chExt cx="193775" cy="300100"/>
          </a:xfrm>
        </p:grpSpPr>
        <p:sp>
          <p:nvSpPr>
            <p:cNvPr id="7029" name="Google Shape;7029;p64"/>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4"/>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4"/>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4"/>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4"/>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4"/>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64"/>
          <p:cNvGrpSpPr/>
          <p:nvPr/>
        </p:nvGrpSpPr>
        <p:grpSpPr>
          <a:xfrm>
            <a:off x="3921603" y="2280056"/>
            <a:ext cx="355258" cy="356205"/>
            <a:chOff x="-47892800" y="3937700"/>
            <a:chExt cx="300100" cy="300900"/>
          </a:xfrm>
        </p:grpSpPr>
        <p:sp>
          <p:nvSpPr>
            <p:cNvPr id="7036" name="Google Shape;7036;p64"/>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4"/>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4"/>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4"/>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4"/>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4"/>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4"/>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4"/>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64"/>
          <p:cNvGrpSpPr/>
          <p:nvPr/>
        </p:nvGrpSpPr>
        <p:grpSpPr>
          <a:xfrm>
            <a:off x="2626898" y="2773770"/>
            <a:ext cx="355258" cy="311458"/>
            <a:chOff x="-46042675" y="3218600"/>
            <a:chExt cx="300100" cy="263100"/>
          </a:xfrm>
        </p:grpSpPr>
        <p:sp>
          <p:nvSpPr>
            <p:cNvPr id="7045" name="Google Shape;7045;p64"/>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4"/>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4"/>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4"/>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4"/>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4"/>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64"/>
          <p:cNvGrpSpPr/>
          <p:nvPr/>
        </p:nvGrpSpPr>
        <p:grpSpPr>
          <a:xfrm>
            <a:off x="2626898" y="3188219"/>
            <a:ext cx="355258" cy="323118"/>
            <a:chOff x="-46042675" y="3568700"/>
            <a:chExt cx="300100" cy="272950"/>
          </a:xfrm>
        </p:grpSpPr>
        <p:sp>
          <p:nvSpPr>
            <p:cNvPr id="7052" name="Google Shape;7052;p64"/>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4"/>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4"/>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4"/>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64"/>
          <p:cNvGrpSpPr/>
          <p:nvPr/>
        </p:nvGrpSpPr>
        <p:grpSpPr>
          <a:xfrm>
            <a:off x="2668849" y="3625189"/>
            <a:ext cx="271357" cy="356057"/>
            <a:chOff x="-46007225" y="3937825"/>
            <a:chExt cx="229225" cy="300775"/>
          </a:xfrm>
        </p:grpSpPr>
        <p:sp>
          <p:nvSpPr>
            <p:cNvPr id="7057" name="Google Shape;7057;p6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64"/>
          <p:cNvGrpSpPr/>
          <p:nvPr/>
        </p:nvGrpSpPr>
        <p:grpSpPr>
          <a:xfrm>
            <a:off x="3974341" y="3615275"/>
            <a:ext cx="312375" cy="357596"/>
            <a:chOff x="-44895900" y="3929450"/>
            <a:chExt cx="263875" cy="302075"/>
          </a:xfrm>
        </p:grpSpPr>
        <p:sp>
          <p:nvSpPr>
            <p:cNvPr id="7068" name="Google Shape;7068;p64"/>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4"/>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4"/>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4"/>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4"/>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4"/>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64"/>
          <p:cNvGrpSpPr/>
          <p:nvPr/>
        </p:nvGrpSpPr>
        <p:grpSpPr>
          <a:xfrm>
            <a:off x="2148160" y="1398036"/>
            <a:ext cx="356205" cy="332885"/>
            <a:chOff x="-49397175" y="3192625"/>
            <a:chExt cx="300900" cy="281200"/>
          </a:xfrm>
        </p:grpSpPr>
        <p:sp>
          <p:nvSpPr>
            <p:cNvPr id="7075" name="Google Shape;7075;p6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64"/>
          <p:cNvGrpSpPr/>
          <p:nvPr/>
        </p:nvGrpSpPr>
        <p:grpSpPr>
          <a:xfrm>
            <a:off x="2174263" y="1822251"/>
            <a:ext cx="304000" cy="356205"/>
            <a:chOff x="-49375900" y="3550975"/>
            <a:chExt cx="256800" cy="300900"/>
          </a:xfrm>
        </p:grpSpPr>
        <p:sp>
          <p:nvSpPr>
            <p:cNvPr id="7083" name="Google Shape;7083;p64"/>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4"/>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4"/>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4"/>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4"/>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4"/>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4"/>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4"/>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4"/>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4"/>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4"/>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64"/>
          <p:cNvGrpSpPr/>
          <p:nvPr/>
        </p:nvGrpSpPr>
        <p:grpSpPr>
          <a:xfrm>
            <a:off x="2169616" y="2259546"/>
            <a:ext cx="313293" cy="356205"/>
            <a:chOff x="-49378250" y="3920375"/>
            <a:chExt cx="264650" cy="300900"/>
          </a:xfrm>
        </p:grpSpPr>
        <p:sp>
          <p:nvSpPr>
            <p:cNvPr id="7095" name="Google Shape;7095;p64"/>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4"/>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4"/>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4"/>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4"/>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4"/>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4"/>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64"/>
          <p:cNvGrpSpPr/>
          <p:nvPr/>
        </p:nvGrpSpPr>
        <p:grpSpPr>
          <a:xfrm>
            <a:off x="888604" y="2752344"/>
            <a:ext cx="312375" cy="357123"/>
            <a:chOff x="-47505300" y="3200500"/>
            <a:chExt cx="263875" cy="301675"/>
          </a:xfrm>
        </p:grpSpPr>
        <p:sp>
          <p:nvSpPr>
            <p:cNvPr id="7103" name="Google Shape;7103;p64"/>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4"/>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4"/>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4"/>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4"/>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4"/>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4"/>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4"/>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4"/>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4"/>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4"/>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4"/>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4"/>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64"/>
          <p:cNvGrpSpPr/>
          <p:nvPr/>
        </p:nvGrpSpPr>
        <p:grpSpPr>
          <a:xfrm>
            <a:off x="866704" y="3188692"/>
            <a:ext cx="356176" cy="355051"/>
            <a:chOff x="-47524975" y="3569100"/>
            <a:chExt cx="300875" cy="299925"/>
          </a:xfrm>
        </p:grpSpPr>
        <p:sp>
          <p:nvSpPr>
            <p:cNvPr id="7117" name="Google Shape;7117;p64"/>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4"/>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4"/>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4"/>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4"/>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64"/>
          <p:cNvGrpSpPr/>
          <p:nvPr/>
        </p:nvGrpSpPr>
        <p:grpSpPr>
          <a:xfrm>
            <a:off x="867162" y="3667954"/>
            <a:ext cx="355258" cy="270410"/>
            <a:chOff x="-47523400" y="3973950"/>
            <a:chExt cx="300100" cy="228425"/>
          </a:xfrm>
        </p:grpSpPr>
        <p:sp>
          <p:nvSpPr>
            <p:cNvPr id="7123" name="Google Shape;7123;p6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64"/>
          <p:cNvGrpSpPr/>
          <p:nvPr/>
        </p:nvGrpSpPr>
        <p:grpSpPr>
          <a:xfrm>
            <a:off x="3072283" y="2750953"/>
            <a:ext cx="354341" cy="357596"/>
            <a:chOff x="-45673275" y="3199325"/>
            <a:chExt cx="299325" cy="302075"/>
          </a:xfrm>
        </p:grpSpPr>
        <p:sp>
          <p:nvSpPr>
            <p:cNvPr id="7129" name="Google Shape;7129;p64"/>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4"/>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4"/>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64"/>
          <p:cNvGrpSpPr/>
          <p:nvPr/>
        </p:nvGrpSpPr>
        <p:grpSpPr>
          <a:xfrm>
            <a:off x="3071351" y="3209202"/>
            <a:ext cx="356205" cy="314240"/>
            <a:chOff x="-45674075" y="3586425"/>
            <a:chExt cx="300900" cy="265450"/>
          </a:xfrm>
        </p:grpSpPr>
        <p:sp>
          <p:nvSpPr>
            <p:cNvPr id="7133" name="Google Shape;7133;p6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64"/>
          <p:cNvGrpSpPr/>
          <p:nvPr/>
        </p:nvGrpSpPr>
        <p:grpSpPr>
          <a:xfrm>
            <a:off x="3072283" y="3625041"/>
            <a:ext cx="354341" cy="356205"/>
            <a:chOff x="-45673275" y="3937700"/>
            <a:chExt cx="299325" cy="300900"/>
          </a:xfrm>
        </p:grpSpPr>
        <p:sp>
          <p:nvSpPr>
            <p:cNvPr id="7136" name="Google Shape;7136;p64"/>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4"/>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4"/>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4"/>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4"/>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4"/>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64"/>
          <p:cNvGrpSpPr/>
          <p:nvPr/>
        </p:nvGrpSpPr>
        <p:grpSpPr>
          <a:xfrm>
            <a:off x="2186449" y="4117825"/>
            <a:ext cx="356205" cy="356205"/>
            <a:chOff x="-44512325" y="3176075"/>
            <a:chExt cx="300900" cy="300900"/>
          </a:xfrm>
        </p:grpSpPr>
        <p:sp>
          <p:nvSpPr>
            <p:cNvPr id="7143" name="Google Shape;7143;p64"/>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4"/>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4"/>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64"/>
          <p:cNvGrpSpPr/>
          <p:nvPr/>
        </p:nvGrpSpPr>
        <p:grpSpPr>
          <a:xfrm>
            <a:off x="2589789" y="1386849"/>
            <a:ext cx="354341" cy="354341"/>
            <a:chOff x="-49027775" y="3183175"/>
            <a:chExt cx="299325" cy="299325"/>
          </a:xfrm>
        </p:grpSpPr>
        <p:sp>
          <p:nvSpPr>
            <p:cNvPr id="7147" name="Google Shape;7147;p64"/>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4"/>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4"/>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4"/>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64"/>
          <p:cNvGrpSpPr/>
          <p:nvPr/>
        </p:nvGrpSpPr>
        <p:grpSpPr>
          <a:xfrm>
            <a:off x="2589330" y="1822251"/>
            <a:ext cx="355258" cy="357152"/>
            <a:chOff x="-49027775" y="3550975"/>
            <a:chExt cx="300100" cy="301700"/>
          </a:xfrm>
        </p:grpSpPr>
        <p:sp>
          <p:nvSpPr>
            <p:cNvPr id="7152" name="Google Shape;7152;p64"/>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4"/>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4"/>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4"/>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4"/>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4"/>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4"/>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4"/>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4"/>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4"/>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64"/>
          <p:cNvGrpSpPr/>
          <p:nvPr/>
        </p:nvGrpSpPr>
        <p:grpSpPr>
          <a:xfrm>
            <a:off x="2587406" y="2259310"/>
            <a:ext cx="359106" cy="355525"/>
            <a:chOff x="-49031025" y="3920175"/>
            <a:chExt cx="303350" cy="300325"/>
          </a:xfrm>
        </p:grpSpPr>
        <p:sp>
          <p:nvSpPr>
            <p:cNvPr id="7163" name="Google Shape;7163;p64"/>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4"/>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4"/>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4"/>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4"/>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4"/>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64"/>
          <p:cNvGrpSpPr/>
          <p:nvPr/>
        </p:nvGrpSpPr>
        <p:grpSpPr>
          <a:xfrm>
            <a:off x="1303511" y="2752344"/>
            <a:ext cx="356176" cy="354341"/>
            <a:chOff x="-47155575" y="3200500"/>
            <a:chExt cx="300875" cy="299325"/>
          </a:xfrm>
        </p:grpSpPr>
        <p:sp>
          <p:nvSpPr>
            <p:cNvPr id="7170" name="Google Shape;7170;p64"/>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4"/>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4"/>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4"/>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4"/>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4"/>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64"/>
          <p:cNvGrpSpPr/>
          <p:nvPr/>
        </p:nvGrpSpPr>
        <p:grpSpPr>
          <a:xfrm>
            <a:off x="1303970" y="3188692"/>
            <a:ext cx="355258" cy="355258"/>
            <a:chOff x="-47154800" y="3569100"/>
            <a:chExt cx="300100" cy="300100"/>
          </a:xfrm>
        </p:grpSpPr>
        <p:sp>
          <p:nvSpPr>
            <p:cNvPr id="7177" name="Google Shape;7177;p64"/>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4"/>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4"/>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4"/>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4"/>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4"/>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64"/>
          <p:cNvGrpSpPr/>
          <p:nvPr/>
        </p:nvGrpSpPr>
        <p:grpSpPr>
          <a:xfrm>
            <a:off x="1304443" y="3626905"/>
            <a:ext cx="354311" cy="353423"/>
            <a:chOff x="-47154000" y="3939275"/>
            <a:chExt cx="299300" cy="298550"/>
          </a:xfrm>
        </p:grpSpPr>
        <p:sp>
          <p:nvSpPr>
            <p:cNvPr id="7184" name="Google Shape;7184;p64"/>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4"/>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4"/>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4"/>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64"/>
          <p:cNvGrpSpPr/>
          <p:nvPr/>
        </p:nvGrpSpPr>
        <p:grpSpPr>
          <a:xfrm>
            <a:off x="3529733" y="2752344"/>
            <a:ext cx="312375" cy="354341"/>
            <a:chOff x="-45286550" y="3200500"/>
            <a:chExt cx="263875" cy="299325"/>
          </a:xfrm>
        </p:grpSpPr>
        <p:sp>
          <p:nvSpPr>
            <p:cNvPr id="7189" name="Google Shape;7189;p64"/>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4"/>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4"/>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64"/>
          <p:cNvGrpSpPr/>
          <p:nvPr/>
        </p:nvGrpSpPr>
        <p:grpSpPr>
          <a:xfrm>
            <a:off x="3529733" y="3189639"/>
            <a:ext cx="312375" cy="354311"/>
            <a:chOff x="-45286550" y="3569900"/>
            <a:chExt cx="263875" cy="299300"/>
          </a:xfrm>
        </p:grpSpPr>
        <p:sp>
          <p:nvSpPr>
            <p:cNvPr id="7193" name="Google Shape;7193;p64"/>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4"/>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4"/>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4"/>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4"/>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4"/>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64"/>
          <p:cNvGrpSpPr/>
          <p:nvPr/>
        </p:nvGrpSpPr>
        <p:grpSpPr>
          <a:xfrm>
            <a:off x="3540920" y="3625988"/>
            <a:ext cx="290001" cy="355258"/>
            <a:chOff x="-45277900" y="3938500"/>
            <a:chExt cx="244975" cy="300100"/>
          </a:xfrm>
        </p:grpSpPr>
        <p:sp>
          <p:nvSpPr>
            <p:cNvPr id="7200" name="Google Shape;7200;p64"/>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4"/>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4"/>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4"/>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64"/>
          <p:cNvGrpSpPr/>
          <p:nvPr/>
        </p:nvGrpSpPr>
        <p:grpSpPr>
          <a:xfrm>
            <a:off x="2626869" y="4095090"/>
            <a:ext cx="355258" cy="355258"/>
            <a:chOff x="-44502875" y="3576975"/>
            <a:chExt cx="300100" cy="300100"/>
          </a:xfrm>
        </p:grpSpPr>
        <p:sp>
          <p:nvSpPr>
            <p:cNvPr id="7205" name="Google Shape;7205;p64"/>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4"/>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4"/>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64"/>
          <p:cNvGrpSpPr/>
          <p:nvPr/>
        </p:nvGrpSpPr>
        <p:grpSpPr>
          <a:xfrm>
            <a:off x="4835456" y="1828361"/>
            <a:ext cx="356196" cy="354670"/>
            <a:chOff x="-13946200" y="3647075"/>
            <a:chExt cx="353650" cy="352100"/>
          </a:xfrm>
        </p:grpSpPr>
        <p:sp>
          <p:nvSpPr>
            <p:cNvPr id="7209" name="Google Shape;7209;p64"/>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4"/>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4"/>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4"/>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4"/>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4"/>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64"/>
          <p:cNvGrpSpPr/>
          <p:nvPr/>
        </p:nvGrpSpPr>
        <p:grpSpPr>
          <a:xfrm>
            <a:off x="6618849" y="1387844"/>
            <a:ext cx="357002" cy="354267"/>
            <a:chOff x="-12163025" y="3214275"/>
            <a:chExt cx="354450" cy="351700"/>
          </a:xfrm>
        </p:grpSpPr>
        <p:sp>
          <p:nvSpPr>
            <p:cNvPr id="7216" name="Google Shape;7216;p64"/>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4"/>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4"/>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64"/>
          <p:cNvGrpSpPr/>
          <p:nvPr/>
        </p:nvGrpSpPr>
        <p:grpSpPr>
          <a:xfrm>
            <a:off x="6619629" y="1827581"/>
            <a:ext cx="355441" cy="356232"/>
            <a:chOff x="-12160675" y="3647875"/>
            <a:chExt cx="352900" cy="353650"/>
          </a:xfrm>
        </p:grpSpPr>
        <p:sp>
          <p:nvSpPr>
            <p:cNvPr id="7220" name="Google Shape;7220;p64"/>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4"/>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4"/>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4"/>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4"/>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4"/>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4"/>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64"/>
          <p:cNvGrpSpPr/>
          <p:nvPr/>
        </p:nvGrpSpPr>
        <p:grpSpPr>
          <a:xfrm>
            <a:off x="6630345" y="2272036"/>
            <a:ext cx="354635" cy="356232"/>
            <a:chOff x="-12160675" y="4081850"/>
            <a:chExt cx="352100" cy="353650"/>
          </a:xfrm>
        </p:grpSpPr>
        <p:sp>
          <p:nvSpPr>
            <p:cNvPr id="7228" name="Google Shape;7228;p64"/>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4"/>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4"/>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4"/>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4"/>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4"/>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64"/>
          <p:cNvGrpSpPr/>
          <p:nvPr/>
        </p:nvGrpSpPr>
        <p:grpSpPr>
          <a:xfrm>
            <a:off x="4835311" y="2746480"/>
            <a:ext cx="355416" cy="355652"/>
            <a:chOff x="-10391650" y="3180600"/>
            <a:chExt cx="352875" cy="353075"/>
          </a:xfrm>
        </p:grpSpPr>
        <p:sp>
          <p:nvSpPr>
            <p:cNvPr id="7235" name="Google Shape;7235;p64"/>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4"/>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4"/>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4"/>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4"/>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4"/>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64"/>
          <p:cNvGrpSpPr/>
          <p:nvPr/>
        </p:nvGrpSpPr>
        <p:grpSpPr>
          <a:xfrm>
            <a:off x="4835310" y="3223278"/>
            <a:ext cx="354635" cy="353890"/>
            <a:chOff x="-10390875" y="3616350"/>
            <a:chExt cx="352100" cy="351325"/>
          </a:xfrm>
        </p:grpSpPr>
        <p:sp>
          <p:nvSpPr>
            <p:cNvPr id="7242" name="Google Shape;7242;p64"/>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4"/>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4"/>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64"/>
          <p:cNvGrpSpPr/>
          <p:nvPr/>
        </p:nvGrpSpPr>
        <p:grpSpPr>
          <a:xfrm>
            <a:off x="7502285" y="2747943"/>
            <a:ext cx="312585" cy="354670"/>
            <a:chOff x="-10370400" y="4049550"/>
            <a:chExt cx="310350" cy="352100"/>
          </a:xfrm>
        </p:grpSpPr>
        <p:sp>
          <p:nvSpPr>
            <p:cNvPr id="7246" name="Google Shape;7246;p64"/>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4"/>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4"/>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4"/>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4"/>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64"/>
          <p:cNvGrpSpPr/>
          <p:nvPr/>
        </p:nvGrpSpPr>
        <p:grpSpPr>
          <a:xfrm>
            <a:off x="6606541" y="2746884"/>
            <a:ext cx="379236" cy="354847"/>
            <a:chOff x="-8674650" y="3210975"/>
            <a:chExt cx="376525" cy="352275"/>
          </a:xfrm>
        </p:grpSpPr>
        <p:sp>
          <p:nvSpPr>
            <p:cNvPr id="7252" name="Google Shape;7252;p64"/>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4"/>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4"/>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4"/>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4"/>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4"/>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64"/>
          <p:cNvGrpSpPr/>
          <p:nvPr/>
        </p:nvGrpSpPr>
        <p:grpSpPr>
          <a:xfrm>
            <a:off x="5278038" y="1828361"/>
            <a:ext cx="356221" cy="354670"/>
            <a:chOff x="-13512225" y="3647075"/>
            <a:chExt cx="353675" cy="352100"/>
          </a:xfrm>
        </p:grpSpPr>
        <p:sp>
          <p:nvSpPr>
            <p:cNvPr id="7259" name="Google Shape;7259;p64"/>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4"/>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4"/>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4"/>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4"/>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4"/>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4"/>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4"/>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4"/>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4"/>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64"/>
          <p:cNvGrpSpPr/>
          <p:nvPr/>
        </p:nvGrpSpPr>
        <p:grpSpPr>
          <a:xfrm>
            <a:off x="5288351" y="2272427"/>
            <a:ext cx="356221" cy="355451"/>
            <a:chOff x="-13512225" y="4080275"/>
            <a:chExt cx="353675" cy="352875"/>
          </a:xfrm>
        </p:grpSpPr>
        <p:sp>
          <p:nvSpPr>
            <p:cNvPr id="7270" name="Google Shape;7270;p64"/>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4"/>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4"/>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4"/>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4"/>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4"/>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4"/>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4"/>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4"/>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4"/>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4"/>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64"/>
          <p:cNvGrpSpPr/>
          <p:nvPr/>
        </p:nvGrpSpPr>
        <p:grpSpPr>
          <a:xfrm>
            <a:off x="7061431" y="1419788"/>
            <a:ext cx="356196" cy="290379"/>
            <a:chOff x="-11728250" y="3245400"/>
            <a:chExt cx="353650" cy="288275"/>
          </a:xfrm>
        </p:grpSpPr>
        <p:sp>
          <p:nvSpPr>
            <p:cNvPr id="7282" name="Google Shape;7282;p64"/>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4"/>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4"/>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4"/>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4"/>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4"/>
          <p:cNvGrpSpPr/>
          <p:nvPr/>
        </p:nvGrpSpPr>
        <p:grpSpPr>
          <a:xfrm>
            <a:off x="7093939" y="2272427"/>
            <a:ext cx="311804" cy="355451"/>
            <a:chOff x="-11703850" y="4081850"/>
            <a:chExt cx="309575" cy="352875"/>
          </a:xfrm>
        </p:grpSpPr>
        <p:sp>
          <p:nvSpPr>
            <p:cNvPr id="7288" name="Google Shape;7288;p64"/>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4"/>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4"/>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4"/>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4"/>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4"/>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4"/>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4"/>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64"/>
          <p:cNvGrpSpPr/>
          <p:nvPr/>
        </p:nvGrpSpPr>
        <p:grpSpPr>
          <a:xfrm>
            <a:off x="5282595" y="2746580"/>
            <a:ext cx="357002" cy="355451"/>
            <a:chOff x="-9958475" y="3180025"/>
            <a:chExt cx="354450" cy="352875"/>
          </a:xfrm>
        </p:grpSpPr>
        <p:sp>
          <p:nvSpPr>
            <p:cNvPr id="7297" name="Google Shape;7297;p64"/>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4"/>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4"/>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64"/>
          <p:cNvGrpSpPr/>
          <p:nvPr/>
        </p:nvGrpSpPr>
        <p:grpSpPr>
          <a:xfrm>
            <a:off x="5291722" y="3222561"/>
            <a:ext cx="337966" cy="355325"/>
            <a:chOff x="-9949025" y="3615575"/>
            <a:chExt cx="335550" cy="352750"/>
          </a:xfrm>
        </p:grpSpPr>
        <p:sp>
          <p:nvSpPr>
            <p:cNvPr id="7301" name="Google Shape;7301;p64"/>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4"/>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4"/>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64"/>
          <p:cNvGrpSpPr/>
          <p:nvPr/>
        </p:nvGrpSpPr>
        <p:grpSpPr>
          <a:xfrm>
            <a:off x="7926568" y="2746067"/>
            <a:ext cx="360175" cy="358423"/>
            <a:chOff x="-9961625" y="4048175"/>
            <a:chExt cx="357600" cy="355825"/>
          </a:xfrm>
        </p:grpSpPr>
        <p:sp>
          <p:nvSpPr>
            <p:cNvPr id="7305" name="Google Shape;7305;p6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4"/>
          <p:cNvGrpSpPr/>
          <p:nvPr/>
        </p:nvGrpSpPr>
        <p:grpSpPr>
          <a:xfrm>
            <a:off x="6613289" y="3221579"/>
            <a:ext cx="364959" cy="357289"/>
            <a:chOff x="-8680950" y="3624225"/>
            <a:chExt cx="362350" cy="354700"/>
          </a:xfrm>
        </p:grpSpPr>
        <p:sp>
          <p:nvSpPr>
            <p:cNvPr id="7312" name="Google Shape;7312;p64"/>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4"/>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4"/>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4"/>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4"/>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4"/>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4"/>
          <p:cNvGrpSpPr/>
          <p:nvPr/>
        </p:nvGrpSpPr>
        <p:grpSpPr>
          <a:xfrm>
            <a:off x="5749533" y="1387239"/>
            <a:ext cx="313365" cy="355476"/>
            <a:chOff x="-13056975" y="3212300"/>
            <a:chExt cx="311125" cy="352900"/>
          </a:xfrm>
        </p:grpSpPr>
        <p:sp>
          <p:nvSpPr>
            <p:cNvPr id="7319" name="Google Shape;7319;p64"/>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4"/>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4"/>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4"/>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64"/>
          <p:cNvGrpSpPr/>
          <p:nvPr/>
        </p:nvGrpSpPr>
        <p:grpSpPr>
          <a:xfrm>
            <a:off x="5726921" y="1828034"/>
            <a:ext cx="358588" cy="355325"/>
            <a:chOff x="-13077450" y="3647075"/>
            <a:chExt cx="356025" cy="352750"/>
          </a:xfrm>
        </p:grpSpPr>
        <p:sp>
          <p:nvSpPr>
            <p:cNvPr id="7324" name="Google Shape;7324;p64"/>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4"/>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4"/>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4"/>
          <p:cNvGrpSpPr/>
          <p:nvPr/>
        </p:nvGrpSpPr>
        <p:grpSpPr>
          <a:xfrm>
            <a:off x="5738027" y="2271633"/>
            <a:ext cx="357002" cy="357037"/>
            <a:chOff x="-13079025" y="4079475"/>
            <a:chExt cx="354450" cy="354450"/>
          </a:xfrm>
        </p:grpSpPr>
        <p:sp>
          <p:nvSpPr>
            <p:cNvPr id="7328" name="Google Shape;7328;p64"/>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4"/>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4"/>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4"/>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64"/>
          <p:cNvGrpSpPr/>
          <p:nvPr/>
        </p:nvGrpSpPr>
        <p:grpSpPr>
          <a:xfrm>
            <a:off x="7511094" y="1387642"/>
            <a:ext cx="356221" cy="354670"/>
            <a:chOff x="-11292700" y="3213875"/>
            <a:chExt cx="353675" cy="352100"/>
          </a:xfrm>
        </p:grpSpPr>
        <p:sp>
          <p:nvSpPr>
            <p:cNvPr id="7333" name="Google Shape;7333;p64"/>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4"/>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4"/>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4"/>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4"/>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4"/>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4"/>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64"/>
          <p:cNvGrpSpPr/>
          <p:nvPr/>
        </p:nvGrpSpPr>
        <p:grpSpPr>
          <a:xfrm>
            <a:off x="7505152" y="1827581"/>
            <a:ext cx="368106" cy="356232"/>
            <a:chOff x="-11299000" y="3647875"/>
            <a:chExt cx="365475" cy="353650"/>
          </a:xfrm>
        </p:grpSpPr>
        <p:sp>
          <p:nvSpPr>
            <p:cNvPr id="7341" name="Google Shape;7341;p64"/>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4"/>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4"/>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4"/>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4"/>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4"/>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4"/>
          <p:cNvGrpSpPr/>
          <p:nvPr/>
        </p:nvGrpSpPr>
        <p:grpSpPr>
          <a:xfrm>
            <a:off x="7520614" y="2283532"/>
            <a:ext cx="357808" cy="333240"/>
            <a:chOff x="-11295075" y="4092875"/>
            <a:chExt cx="355250" cy="330825"/>
          </a:xfrm>
        </p:grpSpPr>
        <p:sp>
          <p:nvSpPr>
            <p:cNvPr id="7348" name="Google Shape;7348;p64"/>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4"/>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4"/>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4"/>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4"/>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64"/>
          <p:cNvGrpSpPr/>
          <p:nvPr/>
        </p:nvGrpSpPr>
        <p:grpSpPr>
          <a:xfrm>
            <a:off x="5746214" y="2746580"/>
            <a:ext cx="312585" cy="355451"/>
            <a:chOff x="-9500075" y="3180800"/>
            <a:chExt cx="310350" cy="352875"/>
          </a:xfrm>
        </p:grpSpPr>
        <p:sp>
          <p:nvSpPr>
            <p:cNvPr id="7354" name="Google Shape;7354;p64"/>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4"/>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4"/>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4"/>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4"/>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4"/>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4"/>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4"/>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4"/>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4"/>
          <p:cNvGrpSpPr/>
          <p:nvPr/>
        </p:nvGrpSpPr>
        <p:grpSpPr>
          <a:xfrm>
            <a:off x="5724005" y="3222095"/>
            <a:ext cx="356221" cy="356257"/>
            <a:chOff x="-9523700" y="3614000"/>
            <a:chExt cx="353675" cy="353675"/>
          </a:xfrm>
        </p:grpSpPr>
        <p:sp>
          <p:nvSpPr>
            <p:cNvPr id="7364" name="Google Shape;7364;p64"/>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4"/>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4"/>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4"/>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4"/>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4"/>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4"/>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4"/>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4"/>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64"/>
          <p:cNvGrpSpPr/>
          <p:nvPr/>
        </p:nvGrpSpPr>
        <p:grpSpPr>
          <a:xfrm>
            <a:off x="7508956" y="3244737"/>
            <a:ext cx="356221" cy="354670"/>
            <a:chOff x="-9523700" y="4049550"/>
            <a:chExt cx="353675" cy="352100"/>
          </a:xfrm>
        </p:grpSpPr>
        <p:sp>
          <p:nvSpPr>
            <p:cNvPr id="7374" name="Google Shape;7374;p6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64"/>
          <p:cNvGrpSpPr/>
          <p:nvPr/>
        </p:nvGrpSpPr>
        <p:grpSpPr>
          <a:xfrm>
            <a:off x="7065071" y="3244710"/>
            <a:ext cx="357002" cy="311029"/>
            <a:chOff x="-8209150" y="3659675"/>
            <a:chExt cx="354450" cy="308775"/>
          </a:xfrm>
        </p:grpSpPr>
        <p:sp>
          <p:nvSpPr>
            <p:cNvPr id="7382" name="Google Shape;7382;p64"/>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4"/>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4"/>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4"/>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4"/>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4"/>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64"/>
          <p:cNvGrpSpPr/>
          <p:nvPr/>
        </p:nvGrpSpPr>
        <p:grpSpPr>
          <a:xfrm>
            <a:off x="6178632" y="2273623"/>
            <a:ext cx="356221" cy="353059"/>
            <a:chOff x="-12643475" y="4081850"/>
            <a:chExt cx="353675" cy="350500"/>
          </a:xfrm>
        </p:grpSpPr>
        <p:sp>
          <p:nvSpPr>
            <p:cNvPr id="7389" name="Google Shape;7389;p64"/>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4"/>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4"/>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4"/>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3" name="Google Shape;7393;p64"/>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4" name="Google Shape;7394;p64"/>
          <p:cNvGrpSpPr/>
          <p:nvPr/>
        </p:nvGrpSpPr>
        <p:grpSpPr>
          <a:xfrm>
            <a:off x="7961232" y="2283532"/>
            <a:ext cx="356221" cy="333240"/>
            <a:chOff x="-10858725" y="4092875"/>
            <a:chExt cx="353675" cy="330825"/>
          </a:xfrm>
        </p:grpSpPr>
        <p:sp>
          <p:nvSpPr>
            <p:cNvPr id="7395" name="Google Shape;7395;p64"/>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4"/>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4"/>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4"/>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4"/>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4"/>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64"/>
          <p:cNvGrpSpPr/>
          <p:nvPr/>
        </p:nvGrpSpPr>
        <p:grpSpPr>
          <a:xfrm>
            <a:off x="6219755" y="3222498"/>
            <a:ext cx="252278" cy="355451"/>
            <a:chOff x="-9039300" y="3614000"/>
            <a:chExt cx="250475" cy="352875"/>
          </a:xfrm>
        </p:grpSpPr>
        <p:sp>
          <p:nvSpPr>
            <p:cNvPr id="7402" name="Google Shape;7402;p64"/>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4"/>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64"/>
          <p:cNvGrpSpPr/>
          <p:nvPr/>
        </p:nvGrpSpPr>
        <p:grpSpPr>
          <a:xfrm>
            <a:off x="7951721" y="3244737"/>
            <a:ext cx="354635" cy="354670"/>
            <a:chOff x="-9088150" y="4049550"/>
            <a:chExt cx="352100" cy="352100"/>
          </a:xfrm>
        </p:grpSpPr>
        <p:sp>
          <p:nvSpPr>
            <p:cNvPr id="7405" name="Google Shape;7405;p6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64"/>
          <p:cNvGrpSpPr/>
          <p:nvPr/>
        </p:nvGrpSpPr>
        <p:grpSpPr>
          <a:xfrm>
            <a:off x="7086085" y="2746970"/>
            <a:ext cx="315757" cy="354670"/>
            <a:chOff x="-8191825" y="3174500"/>
            <a:chExt cx="313500" cy="352100"/>
          </a:xfrm>
        </p:grpSpPr>
        <p:sp>
          <p:nvSpPr>
            <p:cNvPr id="7412" name="Google Shape;7412;p6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64"/>
          <p:cNvGrpSpPr/>
          <p:nvPr/>
        </p:nvGrpSpPr>
        <p:grpSpPr>
          <a:xfrm>
            <a:off x="4835443" y="1387491"/>
            <a:ext cx="356221" cy="354973"/>
            <a:chOff x="-13947000" y="3212800"/>
            <a:chExt cx="353675" cy="352400"/>
          </a:xfrm>
        </p:grpSpPr>
        <p:sp>
          <p:nvSpPr>
            <p:cNvPr id="7416" name="Google Shape;7416;p64"/>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4"/>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8" name="Google Shape;7418;p64"/>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9" name="Google Shape;7419;p64"/>
          <p:cNvGrpSpPr/>
          <p:nvPr/>
        </p:nvGrpSpPr>
        <p:grpSpPr>
          <a:xfrm>
            <a:off x="5278038" y="1386849"/>
            <a:ext cx="356221" cy="356257"/>
            <a:chOff x="-13512225" y="3211525"/>
            <a:chExt cx="353675" cy="353675"/>
          </a:xfrm>
        </p:grpSpPr>
        <p:sp>
          <p:nvSpPr>
            <p:cNvPr id="7420" name="Google Shape;7420;p64"/>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4"/>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4"/>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4"/>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4"/>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5" name="Google Shape;7425;p64"/>
          <p:cNvGrpSpPr/>
          <p:nvPr/>
        </p:nvGrpSpPr>
        <p:grpSpPr>
          <a:xfrm>
            <a:off x="6168320" y="1387239"/>
            <a:ext cx="356221" cy="355476"/>
            <a:chOff x="-12643475" y="3212300"/>
            <a:chExt cx="353675" cy="352900"/>
          </a:xfrm>
        </p:grpSpPr>
        <p:sp>
          <p:nvSpPr>
            <p:cNvPr id="7426" name="Google Shape;7426;p64"/>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4"/>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4"/>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4"/>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4"/>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4"/>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4"/>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4"/>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4"/>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4"/>
          <p:cNvGrpSpPr/>
          <p:nvPr/>
        </p:nvGrpSpPr>
        <p:grpSpPr>
          <a:xfrm>
            <a:off x="6168320" y="1839013"/>
            <a:ext cx="356221" cy="333366"/>
            <a:chOff x="-12643475" y="3657325"/>
            <a:chExt cx="353675" cy="330950"/>
          </a:xfrm>
        </p:grpSpPr>
        <p:sp>
          <p:nvSpPr>
            <p:cNvPr id="7436" name="Google Shape;7436;p64"/>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4"/>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4"/>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4"/>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4"/>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4"/>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64"/>
          <p:cNvGrpSpPr/>
          <p:nvPr/>
        </p:nvGrpSpPr>
        <p:grpSpPr>
          <a:xfrm>
            <a:off x="7951322" y="1387642"/>
            <a:ext cx="355416" cy="354670"/>
            <a:chOff x="-10857925" y="3213875"/>
            <a:chExt cx="352875" cy="352100"/>
          </a:xfrm>
        </p:grpSpPr>
        <p:sp>
          <p:nvSpPr>
            <p:cNvPr id="7443" name="Google Shape;7443;p64"/>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4"/>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4"/>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4"/>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4"/>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4"/>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4"/>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4"/>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4"/>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4"/>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64"/>
          <p:cNvGrpSpPr/>
          <p:nvPr/>
        </p:nvGrpSpPr>
        <p:grpSpPr>
          <a:xfrm>
            <a:off x="6168237" y="2747071"/>
            <a:ext cx="356096" cy="354469"/>
            <a:chOff x="-9089725" y="3180200"/>
            <a:chExt cx="353550" cy="351900"/>
          </a:xfrm>
        </p:grpSpPr>
        <p:sp>
          <p:nvSpPr>
            <p:cNvPr id="7454" name="Google Shape;7454;p64"/>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4"/>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64"/>
          <p:cNvGrpSpPr/>
          <p:nvPr/>
        </p:nvGrpSpPr>
        <p:grpSpPr>
          <a:xfrm>
            <a:off x="7060235" y="1826875"/>
            <a:ext cx="358588" cy="357642"/>
            <a:chOff x="7083760" y="1971660"/>
            <a:chExt cx="358588" cy="357642"/>
          </a:xfrm>
        </p:grpSpPr>
        <p:sp>
          <p:nvSpPr>
            <p:cNvPr id="7457" name="Google Shape;7457;p64"/>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4"/>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4"/>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4"/>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4"/>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4"/>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4"/>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4"/>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4"/>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4"/>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4"/>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4"/>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9" name="Google Shape;7469;p6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470" name="Google Shape;7470;p6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74" name="Shape 7474"/>
        <p:cNvGrpSpPr/>
        <p:nvPr/>
      </p:nvGrpSpPr>
      <p:grpSpPr>
        <a:xfrm>
          <a:off x="0" y="0"/>
          <a:ext cx="0" cy="0"/>
          <a:chOff x="0" y="0"/>
          <a:chExt cx="0" cy="0"/>
        </a:xfrm>
      </p:grpSpPr>
      <p:sp>
        <p:nvSpPr>
          <p:cNvPr id="7475" name="Google Shape;7475;p65"/>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6" name="Google Shape;7476;p65"/>
          <p:cNvGrpSpPr/>
          <p:nvPr/>
        </p:nvGrpSpPr>
        <p:grpSpPr>
          <a:xfrm>
            <a:off x="719610" y="2243507"/>
            <a:ext cx="452798" cy="449473"/>
            <a:chOff x="-21322300" y="3693325"/>
            <a:chExt cx="306400" cy="304150"/>
          </a:xfrm>
        </p:grpSpPr>
        <p:sp>
          <p:nvSpPr>
            <p:cNvPr id="7477" name="Google Shape;7477;p6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65"/>
          <p:cNvGrpSpPr/>
          <p:nvPr/>
        </p:nvGrpSpPr>
        <p:grpSpPr>
          <a:xfrm>
            <a:off x="719019" y="2810244"/>
            <a:ext cx="453980" cy="422540"/>
            <a:chOff x="-21322300" y="4077125"/>
            <a:chExt cx="307200" cy="285925"/>
          </a:xfrm>
        </p:grpSpPr>
        <p:sp>
          <p:nvSpPr>
            <p:cNvPr id="7482" name="Google Shape;7482;p6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5"/>
          <p:cNvGrpSpPr/>
          <p:nvPr/>
        </p:nvGrpSpPr>
        <p:grpSpPr>
          <a:xfrm>
            <a:off x="3496195" y="1689128"/>
            <a:ext cx="451653" cy="450212"/>
            <a:chOff x="-19394200" y="3333800"/>
            <a:chExt cx="305625" cy="304650"/>
          </a:xfrm>
        </p:grpSpPr>
        <p:sp>
          <p:nvSpPr>
            <p:cNvPr id="7495" name="Google Shape;7495;p6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65"/>
          <p:cNvGrpSpPr/>
          <p:nvPr/>
        </p:nvGrpSpPr>
        <p:grpSpPr>
          <a:xfrm>
            <a:off x="3495032" y="2243580"/>
            <a:ext cx="453980" cy="449325"/>
            <a:chOff x="-19396575" y="3708500"/>
            <a:chExt cx="307200" cy="304050"/>
          </a:xfrm>
        </p:grpSpPr>
        <p:sp>
          <p:nvSpPr>
            <p:cNvPr id="7505" name="Google Shape;7505;p6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65"/>
          <p:cNvGrpSpPr/>
          <p:nvPr/>
        </p:nvGrpSpPr>
        <p:grpSpPr>
          <a:xfrm>
            <a:off x="3489212" y="2796461"/>
            <a:ext cx="465618" cy="450101"/>
            <a:chOff x="-19394200" y="4084200"/>
            <a:chExt cx="315075" cy="304575"/>
          </a:xfrm>
        </p:grpSpPr>
        <p:sp>
          <p:nvSpPr>
            <p:cNvPr id="7509" name="Google Shape;7509;p6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5"/>
          <p:cNvGrpSpPr/>
          <p:nvPr/>
        </p:nvGrpSpPr>
        <p:grpSpPr>
          <a:xfrm>
            <a:off x="6294923" y="1689001"/>
            <a:ext cx="400447" cy="450470"/>
            <a:chOff x="-17526750" y="3309200"/>
            <a:chExt cx="270975" cy="304825"/>
          </a:xfrm>
        </p:grpSpPr>
        <p:sp>
          <p:nvSpPr>
            <p:cNvPr id="7516" name="Google Shape;7516;p6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65"/>
          <p:cNvGrpSpPr/>
          <p:nvPr/>
        </p:nvGrpSpPr>
        <p:grpSpPr>
          <a:xfrm>
            <a:off x="6271075" y="2244173"/>
            <a:ext cx="448143" cy="448143"/>
            <a:chOff x="-17542500" y="3684100"/>
            <a:chExt cx="303250" cy="303250"/>
          </a:xfrm>
        </p:grpSpPr>
        <p:sp>
          <p:nvSpPr>
            <p:cNvPr id="7522" name="Google Shape;7522;p6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65"/>
          <p:cNvGrpSpPr/>
          <p:nvPr/>
        </p:nvGrpSpPr>
        <p:grpSpPr>
          <a:xfrm>
            <a:off x="6270484" y="2810817"/>
            <a:ext cx="449325" cy="421395"/>
            <a:chOff x="-17542500" y="4068450"/>
            <a:chExt cx="304050" cy="285150"/>
          </a:xfrm>
        </p:grpSpPr>
        <p:sp>
          <p:nvSpPr>
            <p:cNvPr id="7530" name="Google Shape;7530;p6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65"/>
          <p:cNvGrpSpPr/>
          <p:nvPr/>
        </p:nvGrpSpPr>
        <p:grpSpPr>
          <a:xfrm>
            <a:off x="3500906" y="3342211"/>
            <a:ext cx="343404" cy="449325"/>
            <a:chOff x="-15652200" y="3335975"/>
            <a:chExt cx="232375" cy="304050"/>
          </a:xfrm>
        </p:grpSpPr>
        <p:sp>
          <p:nvSpPr>
            <p:cNvPr id="7537" name="Google Shape;7537;p6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5"/>
          <p:cNvGrpSpPr/>
          <p:nvPr/>
        </p:nvGrpSpPr>
        <p:grpSpPr>
          <a:xfrm>
            <a:off x="1274819" y="2243729"/>
            <a:ext cx="449325" cy="449030"/>
            <a:chOff x="-20945825" y="3692175"/>
            <a:chExt cx="304050" cy="303850"/>
          </a:xfrm>
        </p:grpSpPr>
        <p:sp>
          <p:nvSpPr>
            <p:cNvPr id="7547" name="Google Shape;7547;p6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65"/>
          <p:cNvGrpSpPr/>
          <p:nvPr/>
        </p:nvGrpSpPr>
        <p:grpSpPr>
          <a:xfrm>
            <a:off x="4081644" y="1689848"/>
            <a:ext cx="372516" cy="448771"/>
            <a:chOff x="-18994100" y="3334775"/>
            <a:chExt cx="252075" cy="303675"/>
          </a:xfrm>
        </p:grpSpPr>
        <p:sp>
          <p:nvSpPr>
            <p:cNvPr id="7552" name="Google Shape;7552;p6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65"/>
          <p:cNvGrpSpPr/>
          <p:nvPr/>
        </p:nvGrpSpPr>
        <p:grpSpPr>
          <a:xfrm>
            <a:off x="4096200" y="2244743"/>
            <a:ext cx="343404" cy="446998"/>
            <a:chOff x="-18983850" y="3710075"/>
            <a:chExt cx="232375" cy="302475"/>
          </a:xfrm>
        </p:grpSpPr>
        <p:sp>
          <p:nvSpPr>
            <p:cNvPr id="7557" name="Google Shape;7557;p6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65"/>
          <p:cNvGrpSpPr/>
          <p:nvPr/>
        </p:nvGrpSpPr>
        <p:grpSpPr>
          <a:xfrm>
            <a:off x="1274247" y="1689573"/>
            <a:ext cx="450470" cy="449325"/>
            <a:chOff x="-20946600" y="3317850"/>
            <a:chExt cx="304825" cy="304050"/>
          </a:xfrm>
        </p:grpSpPr>
        <p:sp>
          <p:nvSpPr>
            <p:cNvPr id="7562" name="Google Shape;7562;p6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65"/>
          <p:cNvGrpSpPr/>
          <p:nvPr/>
        </p:nvGrpSpPr>
        <p:grpSpPr>
          <a:xfrm>
            <a:off x="1300422" y="2797442"/>
            <a:ext cx="398119" cy="448143"/>
            <a:chOff x="-20930075" y="4066100"/>
            <a:chExt cx="269400" cy="303250"/>
          </a:xfrm>
        </p:grpSpPr>
        <p:sp>
          <p:nvSpPr>
            <p:cNvPr id="7566" name="Google Shape;7566;p6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65"/>
          <p:cNvGrpSpPr/>
          <p:nvPr/>
        </p:nvGrpSpPr>
        <p:grpSpPr>
          <a:xfrm>
            <a:off x="4042667" y="2797422"/>
            <a:ext cx="450470" cy="448180"/>
            <a:chOff x="-19020075" y="4084200"/>
            <a:chExt cx="304825" cy="303275"/>
          </a:xfrm>
        </p:grpSpPr>
        <p:sp>
          <p:nvSpPr>
            <p:cNvPr id="7569" name="Google Shape;7569;p6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65"/>
          <p:cNvGrpSpPr/>
          <p:nvPr/>
        </p:nvGrpSpPr>
        <p:grpSpPr>
          <a:xfrm>
            <a:off x="6859931" y="1689001"/>
            <a:ext cx="396937" cy="450470"/>
            <a:chOff x="-17149475" y="3309200"/>
            <a:chExt cx="268600" cy="304825"/>
          </a:xfrm>
        </p:grpSpPr>
        <p:sp>
          <p:nvSpPr>
            <p:cNvPr id="7579" name="Google Shape;7579;p6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65"/>
          <p:cNvGrpSpPr/>
          <p:nvPr/>
        </p:nvGrpSpPr>
        <p:grpSpPr>
          <a:xfrm>
            <a:off x="6833737" y="2258120"/>
            <a:ext cx="449325" cy="420249"/>
            <a:chOff x="-17168375" y="3692750"/>
            <a:chExt cx="304050" cy="284375"/>
          </a:xfrm>
        </p:grpSpPr>
        <p:sp>
          <p:nvSpPr>
            <p:cNvPr id="7582" name="Google Shape;7582;p6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65"/>
          <p:cNvGrpSpPr/>
          <p:nvPr/>
        </p:nvGrpSpPr>
        <p:grpSpPr>
          <a:xfrm>
            <a:off x="6830246" y="2796852"/>
            <a:ext cx="456308" cy="449325"/>
            <a:chOff x="-17170750" y="4058800"/>
            <a:chExt cx="308775" cy="304050"/>
          </a:xfrm>
        </p:grpSpPr>
        <p:sp>
          <p:nvSpPr>
            <p:cNvPr id="7590" name="Google Shape;7590;p6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65"/>
          <p:cNvGrpSpPr/>
          <p:nvPr/>
        </p:nvGrpSpPr>
        <p:grpSpPr>
          <a:xfrm>
            <a:off x="5692143" y="3343358"/>
            <a:ext cx="450470" cy="446998"/>
            <a:chOff x="-15688425" y="3707725"/>
            <a:chExt cx="304825" cy="302475"/>
          </a:xfrm>
        </p:grpSpPr>
        <p:sp>
          <p:nvSpPr>
            <p:cNvPr id="7608" name="Google Shape;7608;p6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5"/>
          <p:cNvGrpSpPr/>
          <p:nvPr/>
        </p:nvGrpSpPr>
        <p:grpSpPr>
          <a:xfrm>
            <a:off x="1836300" y="1690441"/>
            <a:ext cx="451653" cy="447589"/>
            <a:chOff x="-20572500" y="3319025"/>
            <a:chExt cx="305625" cy="302875"/>
          </a:xfrm>
        </p:grpSpPr>
        <p:sp>
          <p:nvSpPr>
            <p:cNvPr id="7615" name="Google Shape;7615;p6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65"/>
          <p:cNvGrpSpPr/>
          <p:nvPr/>
        </p:nvGrpSpPr>
        <p:grpSpPr>
          <a:xfrm>
            <a:off x="1837463" y="2305410"/>
            <a:ext cx="449325" cy="325670"/>
            <a:chOff x="-20571700" y="3722875"/>
            <a:chExt cx="304050" cy="220375"/>
          </a:xfrm>
        </p:grpSpPr>
        <p:sp>
          <p:nvSpPr>
            <p:cNvPr id="7618" name="Google Shape;7618;p6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5"/>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65"/>
          <p:cNvGrpSpPr/>
          <p:nvPr/>
        </p:nvGrpSpPr>
        <p:grpSpPr>
          <a:xfrm>
            <a:off x="1836891" y="2796278"/>
            <a:ext cx="450470" cy="450470"/>
            <a:chOff x="-20571700" y="4066875"/>
            <a:chExt cx="304825" cy="304825"/>
          </a:xfrm>
        </p:grpSpPr>
        <p:sp>
          <p:nvSpPr>
            <p:cNvPr id="7626" name="Google Shape;7626;p6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5"/>
          <p:cNvGrpSpPr/>
          <p:nvPr/>
        </p:nvGrpSpPr>
        <p:grpSpPr>
          <a:xfrm>
            <a:off x="4603593" y="1688259"/>
            <a:ext cx="453980" cy="451948"/>
            <a:chOff x="-18645175" y="3334200"/>
            <a:chExt cx="307200" cy="305825"/>
          </a:xfrm>
        </p:grpSpPr>
        <p:sp>
          <p:nvSpPr>
            <p:cNvPr id="7633" name="Google Shape;7633;p6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65"/>
          <p:cNvGrpSpPr/>
          <p:nvPr/>
        </p:nvGrpSpPr>
        <p:grpSpPr>
          <a:xfrm>
            <a:off x="4604184" y="2242989"/>
            <a:ext cx="452798" cy="450507"/>
            <a:chOff x="-18645175" y="3708500"/>
            <a:chExt cx="306400" cy="304850"/>
          </a:xfrm>
        </p:grpSpPr>
        <p:sp>
          <p:nvSpPr>
            <p:cNvPr id="7639" name="Google Shape;7639;p6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65"/>
          <p:cNvGrpSpPr/>
          <p:nvPr/>
        </p:nvGrpSpPr>
        <p:grpSpPr>
          <a:xfrm>
            <a:off x="4601857" y="2795630"/>
            <a:ext cx="457453" cy="451763"/>
            <a:chOff x="-18647525" y="4082625"/>
            <a:chExt cx="309550" cy="305700"/>
          </a:xfrm>
        </p:grpSpPr>
        <p:sp>
          <p:nvSpPr>
            <p:cNvPr id="7647" name="Google Shape;7647;p6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65"/>
          <p:cNvGrpSpPr/>
          <p:nvPr/>
        </p:nvGrpSpPr>
        <p:grpSpPr>
          <a:xfrm>
            <a:off x="7412241" y="1689592"/>
            <a:ext cx="395755" cy="449288"/>
            <a:chOff x="-16775350" y="3309200"/>
            <a:chExt cx="267800" cy="304025"/>
          </a:xfrm>
        </p:grpSpPr>
        <p:sp>
          <p:nvSpPr>
            <p:cNvPr id="7652" name="Google Shape;7652;p6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5"/>
          <p:cNvGrpSpPr/>
          <p:nvPr/>
        </p:nvGrpSpPr>
        <p:grpSpPr>
          <a:xfrm>
            <a:off x="7412241" y="2241827"/>
            <a:ext cx="395755" cy="452835"/>
            <a:chOff x="-16775350" y="3683300"/>
            <a:chExt cx="267800" cy="306425"/>
          </a:xfrm>
        </p:grpSpPr>
        <p:sp>
          <p:nvSpPr>
            <p:cNvPr id="7656" name="Google Shape;7656;p6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65"/>
          <p:cNvGrpSpPr/>
          <p:nvPr/>
        </p:nvGrpSpPr>
        <p:grpSpPr>
          <a:xfrm>
            <a:off x="7384292" y="2796870"/>
            <a:ext cx="451653" cy="449288"/>
            <a:chOff x="-16794250" y="4058225"/>
            <a:chExt cx="305625" cy="304025"/>
          </a:xfrm>
        </p:grpSpPr>
        <p:sp>
          <p:nvSpPr>
            <p:cNvPr id="7660" name="Google Shape;7660;p6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9" name="Google Shape;7669;p65"/>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0" name="Google Shape;7670;p65"/>
          <p:cNvGrpSpPr/>
          <p:nvPr/>
        </p:nvGrpSpPr>
        <p:grpSpPr>
          <a:xfrm>
            <a:off x="2385709" y="1689573"/>
            <a:ext cx="457453" cy="449325"/>
            <a:chOff x="-20199150" y="3317850"/>
            <a:chExt cx="309550" cy="304050"/>
          </a:xfrm>
        </p:grpSpPr>
        <p:sp>
          <p:nvSpPr>
            <p:cNvPr id="7671" name="Google Shape;7671;p6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65"/>
          <p:cNvGrpSpPr/>
          <p:nvPr/>
        </p:nvGrpSpPr>
        <p:grpSpPr>
          <a:xfrm>
            <a:off x="2388036" y="2242861"/>
            <a:ext cx="452798" cy="450766"/>
            <a:chOff x="-20199150" y="3693150"/>
            <a:chExt cx="306400" cy="305025"/>
          </a:xfrm>
        </p:grpSpPr>
        <p:sp>
          <p:nvSpPr>
            <p:cNvPr id="7679" name="Google Shape;7679;p6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65"/>
          <p:cNvGrpSpPr/>
          <p:nvPr/>
        </p:nvGrpSpPr>
        <p:grpSpPr>
          <a:xfrm>
            <a:off x="2388609" y="2795687"/>
            <a:ext cx="451653" cy="451653"/>
            <a:chOff x="-20197575" y="4066875"/>
            <a:chExt cx="305625" cy="305625"/>
          </a:xfrm>
        </p:grpSpPr>
        <p:sp>
          <p:nvSpPr>
            <p:cNvPr id="7686" name="Google Shape;7686;p6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65"/>
          <p:cNvGrpSpPr/>
          <p:nvPr/>
        </p:nvGrpSpPr>
        <p:grpSpPr>
          <a:xfrm>
            <a:off x="5170827" y="1687520"/>
            <a:ext cx="449325" cy="453426"/>
            <a:chOff x="-18271050" y="3333200"/>
            <a:chExt cx="304050" cy="306825"/>
          </a:xfrm>
        </p:grpSpPr>
        <p:sp>
          <p:nvSpPr>
            <p:cNvPr id="7695" name="Google Shape;7695;p6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65"/>
          <p:cNvGrpSpPr/>
          <p:nvPr/>
        </p:nvGrpSpPr>
        <p:grpSpPr>
          <a:xfrm>
            <a:off x="5171399" y="2244171"/>
            <a:ext cx="448180" cy="448143"/>
            <a:chOff x="-18270275" y="3710875"/>
            <a:chExt cx="303275" cy="303250"/>
          </a:xfrm>
        </p:grpSpPr>
        <p:sp>
          <p:nvSpPr>
            <p:cNvPr id="7701" name="Google Shape;7701;p6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5"/>
          <p:cNvGrpSpPr/>
          <p:nvPr/>
        </p:nvGrpSpPr>
        <p:grpSpPr>
          <a:xfrm>
            <a:off x="5224951" y="2797422"/>
            <a:ext cx="341076" cy="448180"/>
            <a:chOff x="-18234025" y="4084200"/>
            <a:chExt cx="230800" cy="303275"/>
          </a:xfrm>
        </p:grpSpPr>
        <p:sp>
          <p:nvSpPr>
            <p:cNvPr id="7708" name="Google Shape;7708;p6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65"/>
          <p:cNvGrpSpPr/>
          <p:nvPr/>
        </p:nvGrpSpPr>
        <p:grpSpPr>
          <a:xfrm>
            <a:off x="2337506" y="3341641"/>
            <a:ext cx="449325" cy="450470"/>
            <a:chOff x="-16419350" y="3308400"/>
            <a:chExt cx="304050" cy="304825"/>
          </a:xfrm>
        </p:grpSpPr>
        <p:sp>
          <p:nvSpPr>
            <p:cNvPr id="7712" name="Google Shape;7712;p6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65"/>
          <p:cNvGrpSpPr/>
          <p:nvPr/>
        </p:nvGrpSpPr>
        <p:grpSpPr>
          <a:xfrm>
            <a:off x="4609062" y="3340423"/>
            <a:ext cx="395755" cy="452872"/>
            <a:chOff x="-16401225" y="3683275"/>
            <a:chExt cx="267800" cy="306450"/>
          </a:xfrm>
        </p:grpSpPr>
        <p:sp>
          <p:nvSpPr>
            <p:cNvPr id="7720" name="Google Shape;7720;p6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65"/>
          <p:cNvGrpSpPr/>
          <p:nvPr/>
        </p:nvGrpSpPr>
        <p:grpSpPr>
          <a:xfrm>
            <a:off x="7974511" y="2797062"/>
            <a:ext cx="450470" cy="448180"/>
            <a:chOff x="-16419350" y="4058200"/>
            <a:chExt cx="304825" cy="303275"/>
          </a:xfrm>
        </p:grpSpPr>
        <p:sp>
          <p:nvSpPr>
            <p:cNvPr id="7728" name="Google Shape;7728;p6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65"/>
          <p:cNvGrpSpPr/>
          <p:nvPr/>
        </p:nvGrpSpPr>
        <p:grpSpPr>
          <a:xfrm>
            <a:off x="4001398" y="3343080"/>
            <a:ext cx="450507" cy="447589"/>
            <a:chOff x="-15296200" y="3326900"/>
            <a:chExt cx="304850" cy="302875"/>
          </a:xfrm>
        </p:grpSpPr>
        <p:sp>
          <p:nvSpPr>
            <p:cNvPr id="7736" name="Google Shape;7736;p6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65"/>
          <p:cNvGrpSpPr/>
          <p:nvPr/>
        </p:nvGrpSpPr>
        <p:grpSpPr>
          <a:xfrm>
            <a:off x="2917051" y="1706881"/>
            <a:ext cx="486566" cy="414708"/>
            <a:chOff x="-19835275" y="3330250"/>
            <a:chExt cx="329250" cy="280625"/>
          </a:xfrm>
        </p:grpSpPr>
        <p:sp>
          <p:nvSpPr>
            <p:cNvPr id="7742" name="Google Shape;7742;p6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65"/>
          <p:cNvGrpSpPr/>
          <p:nvPr/>
        </p:nvGrpSpPr>
        <p:grpSpPr>
          <a:xfrm>
            <a:off x="2935080" y="2243470"/>
            <a:ext cx="450507" cy="449547"/>
            <a:chOff x="-19822675" y="3692750"/>
            <a:chExt cx="304850" cy="304200"/>
          </a:xfrm>
        </p:grpSpPr>
        <p:sp>
          <p:nvSpPr>
            <p:cNvPr id="7746" name="Google Shape;7746;p6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65"/>
          <p:cNvGrpSpPr/>
          <p:nvPr/>
        </p:nvGrpSpPr>
        <p:grpSpPr>
          <a:xfrm>
            <a:off x="2935672" y="2796278"/>
            <a:ext cx="449325" cy="450470"/>
            <a:chOff x="-19822675" y="4066875"/>
            <a:chExt cx="304050" cy="304825"/>
          </a:xfrm>
        </p:grpSpPr>
        <p:sp>
          <p:nvSpPr>
            <p:cNvPr id="7752" name="Google Shape;7752;p6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65"/>
          <p:cNvGrpSpPr/>
          <p:nvPr/>
        </p:nvGrpSpPr>
        <p:grpSpPr>
          <a:xfrm>
            <a:off x="5744740" y="1689571"/>
            <a:ext cx="399302" cy="449325"/>
            <a:chOff x="-17878825" y="3334400"/>
            <a:chExt cx="270200" cy="304050"/>
          </a:xfrm>
        </p:grpSpPr>
        <p:sp>
          <p:nvSpPr>
            <p:cNvPr id="7759" name="Google Shape;7759;p6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65"/>
          <p:cNvGrpSpPr/>
          <p:nvPr/>
        </p:nvGrpSpPr>
        <p:grpSpPr>
          <a:xfrm>
            <a:off x="5718565" y="2242416"/>
            <a:ext cx="451653" cy="451653"/>
            <a:chOff x="-17896150" y="3709300"/>
            <a:chExt cx="305625" cy="305625"/>
          </a:xfrm>
        </p:grpSpPr>
        <p:sp>
          <p:nvSpPr>
            <p:cNvPr id="7767" name="Google Shape;7767;p6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65"/>
          <p:cNvGrpSpPr/>
          <p:nvPr/>
        </p:nvGrpSpPr>
        <p:grpSpPr>
          <a:xfrm>
            <a:off x="5746495" y="2795686"/>
            <a:ext cx="395792" cy="451653"/>
            <a:chOff x="-17878025" y="4082625"/>
            <a:chExt cx="267825" cy="305625"/>
          </a:xfrm>
        </p:grpSpPr>
        <p:sp>
          <p:nvSpPr>
            <p:cNvPr id="7772" name="Google Shape;7772;p6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5"/>
          <p:cNvGrpSpPr/>
          <p:nvPr/>
        </p:nvGrpSpPr>
        <p:grpSpPr>
          <a:xfrm>
            <a:off x="2890388" y="3355015"/>
            <a:ext cx="450507" cy="423722"/>
            <a:chOff x="-16044450" y="3317850"/>
            <a:chExt cx="304850" cy="286725"/>
          </a:xfrm>
        </p:grpSpPr>
        <p:sp>
          <p:nvSpPr>
            <p:cNvPr id="7780" name="Google Shape;7780;p6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4" name="Google Shape;7784;p65"/>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5" name="Google Shape;7785;p65"/>
          <p:cNvGrpSpPr/>
          <p:nvPr/>
        </p:nvGrpSpPr>
        <p:grpSpPr>
          <a:xfrm>
            <a:off x="8012905" y="2243724"/>
            <a:ext cx="373662" cy="449030"/>
            <a:chOff x="-16018450" y="4058400"/>
            <a:chExt cx="252850" cy="303850"/>
          </a:xfrm>
        </p:grpSpPr>
        <p:sp>
          <p:nvSpPr>
            <p:cNvPr id="7786" name="Google Shape;7786;p6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0" name="Google Shape;7790;p65"/>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0"/>
          <p:cNvSpPr/>
          <p:nvPr/>
        </p:nvSpPr>
        <p:spPr>
          <a:xfrm rot="10800000">
            <a:off x="8031783" y="-1160135"/>
            <a:ext cx="1888617" cy="2048893"/>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txBox="1"/>
          <p:nvPr>
            <p:ph type="title"/>
          </p:nvPr>
        </p:nvSpPr>
        <p:spPr>
          <a:xfrm>
            <a:off x="720000" y="445025"/>
            <a:ext cx="4229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371" name="Google Shape;371;p30"/>
          <p:cNvSpPr txBox="1"/>
          <p:nvPr>
            <p:ph idx="1" type="body"/>
          </p:nvPr>
        </p:nvSpPr>
        <p:spPr>
          <a:xfrm>
            <a:off x="720000" y="1395175"/>
            <a:ext cx="4229700" cy="136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are you? What market do you focus on? Why do clients keep choosing you? Here’s a paragraph you can use to describe what makes you unique. Tell a compelling story about how your company was born and how it has developed to become what it is today</a:t>
            </a:r>
            <a:endParaRPr/>
          </a:p>
        </p:txBody>
      </p:sp>
      <p:pic>
        <p:nvPicPr>
          <p:cNvPr id="372" name="Google Shape;372;p30"/>
          <p:cNvPicPr preferRelativeResize="0"/>
          <p:nvPr>
            <p:ph idx="2" type="pic"/>
          </p:nvPr>
        </p:nvPicPr>
        <p:blipFill rotWithShape="1">
          <a:blip r:embed="rId3">
            <a:alphaModFix/>
          </a:blip>
          <a:srcRect b="0" l="13250" r="13257" t="0"/>
          <a:stretch/>
        </p:blipFill>
        <p:spPr>
          <a:xfrm>
            <a:off x="5435301" y="535000"/>
            <a:ext cx="2993700" cy="4073400"/>
          </a:xfrm>
          <a:prstGeom prst="roundRect">
            <a:avLst>
              <a:gd fmla="val 16667" name="adj"/>
            </a:avLst>
          </a:prstGeom>
        </p:spPr>
      </p:pic>
      <p:grpSp>
        <p:nvGrpSpPr>
          <p:cNvPr id="373" name="Google Shape;373;p30"/>
          <p:cNvGrpSpPr/>
          <p:nvPr/>
        </p:nvGrpSpPr>
        <p:grpSpPr>
          <a:xfrm>
            <a:off x="6281633" y="4066212"/>
            <a:ext cx="3757142" cy="643314"/>
            <a:chOff x="5105006" y="3956125"/>
            <a:chExt cx="4400494" cy="753472"/>
          </a:xfrm>
        </p:grpSpPr>
        <p:sp>
          <p:nvSpPr>
            <p:cNvPr id="374" name="Google Shape;374;p30"/>
            <p:cNvSpPr/>
            <p:nvPr/>
          </p:nvSpPr>
          <p:spPr>
            <a:xfrm rot="5400000">
              <a:off x="7371373" y="2007269"/>
              <a:ext cx="168572" cy="4066284"/>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rot="5400000">
              <a:off x="7220967" y="2132614"/>
              <a:ext cx="168572" cy="4400494"/>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p:nvPr/>
          </p:nvSpPr>
          <p:spPr>
            <a:xfrm rot="5400000">
              <a:off x="7584475" y="2796922"/>
              <a:ext cx="168572" cy="3656779"/>
            </a:xfrm>
            <a:custGeom>
              <a:rect b="b" l="l" r="r" t="t"/>
              <a:pathLst>
                <a:path extrusionOk="0" h="142066" w="2680">
                  <a:moveTo>
                    <a:pt x="0" y="0"/>
                  </a:moveTo>
                  <a:lnTo>
                    <a:pt x="0" y="142065"/>
                  </a:lnTo>
                  <a:lnTo>
                    <a:pt x="2679" y="142065"/>
                  </a:lnTo>
                  <a:lnTo>
                    <a:pt x="2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 name="Google Shape;377;p30"/>
          <p:cNvSpPr/>
          <p:nvPr/>
        </p:nvSpPr>
        <p:spPr>
          <a:xfrm rot="10800000">
            <a:off x="-1333726" y="3342144"/>
            <a:ext cx="5184501" cy="5624481"/>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95" name="Shape 7795"/>
        <p:cNvGrpSpPr/>
        <p:nvPr/>
      </p:nvGrpSpPr>
      <p:grpSpPr>
        <a:xfrm>
          <a:off x="0" y="0"/>
          <a:ext cx="0" cy="0"/>
          <a:chOff x="0" y="0"/>
          <a:chExt cx="0" cy="0"/>
        </a:xfrm>
      </p:grpSpPr>
      <p:grpSp>
        <p:nvGrpSpPr>
          <p:cNvPr id="7796" name="Google Shape;7796;p66"/>
          <p:cNvGrpSpPr/>
          <p:nvPr/>
        </p:nvGrpSpPr>
        <p:grpSpPr>
          <a:xfrm>
            <a:off x="829817" y="1689241"/>
            <a:ext cx="442337" cy="419623"/>
            <a:chOff x="-6696925" y="3272575"/>
            <a:chExt cx="307200" cy="291425"/>
          </a:xfrm>
        </p:grpSpPr>
        <p:sp>
          <p:nvSpPr>
            <p:cNvPr id="7797" name="Google Shape;7797;p66"/>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6"/>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66"/>
          <p:cNvGrpSpPr/>
          <p:nvPr/>
        </p:nvGrpSpPr>
        <p:grpSpPr>
          <a:xfrm>
            <a:off x="829799" y="2204636"/>
            <a:ext cx="442373" cy="420775"/>
            <a:chOff x="-6690625" y="3631325"/>
            <a:chExt cx="307225" cy="292225"/>
          </a:xfrm>
        </p:grpSpPr>
        <p:sp>
          <p:nvSpPr>
            <p:cNvPr id="7800" name="Google Shape;7800;p66"/>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6"/>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6"/>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6"/>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6"/>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66"/>
          <p:cNvGrpSpPr/>
          <p:nvPr/>
        </p:nvGrpSpPr>
        <p:grpSpPr>
          <a:xfrm>
            <a:off x="851921" y="2756972"/>
            <a:ext cx="421927" cy="419371"/>
            <a:chOff x="-6689825" y="3992050"/>
            <a:chExt cx="293025" cy="291250"/>
          </a:xfrm>
        </p:grpSpPr>
        <p:sp>
          <p:nvSpPr>
            <p:cNvPr id="7806" name="Google Shape;7806;p66"/>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6"/>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6"/>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6"/>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6"/>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6"/>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6"/>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6"/>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6"/>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6"/>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6"/>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6"/>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8" name="Google Shape;7818;p66"/>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9" name="Google Shape;7819;p66"/>
          <p:cNvGrpSpPr/>
          <p:nvPr/>
        </p:nvGrpSpPr>
        <p:grpSpPr>
          <a:xfrm>
            <a:off x="3535232" y="2205192"/>
            <a:ext cx="423043" cy="419659"/>
            <a:chOff x="-4837325" y="3612425"/>
            <a:chExt cx="293800" cy="291450"/>
          </a:xfrm>
        </p:grpSpPr>
        <p:sp>
          <p:nvSpPr>
            <p:cNvPr id="7820" name="Google Shape;7820;p66"/>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6"/>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6"/>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66"/>
          <p:cNvGrpSpPr/>
          <p:nvPr/>
        </p:nvGrpSpPr>
        <p:grpSpPr>
          <a:xfrm>
            <a:off x="3548265" y="2756826"/>
            <a:ext cx="420775" cy="419659"/>
            <a:chOff x="-4837325" y="3971575"/>
            <a:chExt cx="292225" cy="291450"/>
          </a:xfrm>
        </p:grpSpPr>
        <p:sp>
          <p:nvSpPr>
            <p:cNvPr id="7824" name="Google Shape;7824;p66"/>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6"/>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6"/>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6"/>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6"/>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6"/>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66"/>
          <p:cNvGrpSpPr/>
          <p:nvPr/>
        </p:nvGrpSpPr>
        <p:grpSpPr>
          <a:xfrm>
            <a:off x="6240279" y="1714185"/>
            <a:ext cx="430998" cy="369730"/>
            <a:chOff x="-3037625" y="3254850"/>
            <a:chExt cx="299325" cy="256775"/>
          </a:xfrm>
        </p:grpSpPr>
        <p:sp>
          <p:nvSpPr>
            <p:cNvPr id="7831" name="Google Shape;7831;p66"/>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6"/>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6"/>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6"/>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66"/>
          <p:cNvGrpSpPr/>
          <p:nvPr/>
        </p:nvGrpSpPr>
        <p:grpSpPr>
          <a:xfrm>
            <a:off x="6244239" y="2204615"/>
            <a:ext cx="423079" cy="420811"/>
            <a:chOff x="-3031325" y="3597450"/>
            <a:chExt cx="293825" cy="292250"/>
          </a:xfrm>
        </p:grpSpPr>
        <p:sp>
          <p:nvSpPr>
            <p:cNvPr id="7836" name="Google Shape;7836;p66"/>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6"/>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6"/>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6"/>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66"/>
          <p:cNvGrpSpPr/>
          <p:nvPr/>
        </p:nvGrpSpPr>
        <p:grpSpPr>
          <a:xfrm>
            <a:off x="6256714" y="2781214"/>
            <a:ext cx="421927" cy="370882"/>
            <a:chOff x="-3030525" y="3973150"/>
            <a:chExt cx="293025" cy="257575"/>
          </a:xfrm>
        </p:grpSpPr>
        <p:sp>
          <p:nvSpPr>
            <p:cNvPr id="7841" name="Google Shape;7841;p66"/>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6"/>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66"/>
          <p:cNvGrpSpPr/>
          <p:nvPr/>
        </p:nvGrpSpPr>
        <p:grpSpPr>
          <a:xfrm>
            <a:off x="1358307" y="3369426"/>
            <a:ext cx="421927" cy="297195"/>
            <a:chOff x="-1199300" y="3279250"/>
            <a:chExt cx="293025" cy="206400"/>
          </a:xfrm>
        </p:grpSpPr>
        <p:sp>
          <p:nvSpPr>
            <p:cNvPr id="7844" name="Google Shape;7844;p66"/>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6"/>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6"/>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6"/>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66"/>
          <p:cNvGrpSpPr/>
          <p:nvPr/>
        </p:nvGrpSpPr>
        <p:grpSpPr>
          <a:xfrm>
            <a:off x="1365393" y="1688773"/>
            <a:ext cx="444605" cy="420559"/>
            <a:chOff x="-6338550" y="3272950"/>
            <a:chExt cx="308775" cy="292075"/>
          </a:xfrm>
        </p:grpSpPr>
        <p:sp>
          <p:nvSpPr>
            <p:cNvPr id="7849" name="Google Shape;7849;p66"/>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6"/>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6"/>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66"/>
          <p:cNvGrpSpPr/>
          <p:nvPr/>
        </p:nvGrpSpPr>
        <p:grpSpPr>
          <a:xfrm>
            <a:off x="1376732" y="2205194"/>
            <a:ext cx="421927" cy="419659"/>
            <a:chOff x="-6329100" y="3632100"/>
            <a:chExt cx="293025" cy="291450"/>
          </a:xfrm>
        </p:grpSpPr>
        <p:sp>
          <p:nvSpPr>
            <p:cNvPr id="7853" name="Google Shape;7853;p66"/>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6"/>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6"/>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66"/>
          <p:cNvGrpSpPr/>
          <p:nvPr/>
        </p:nvGrpSpPr>
        <p:grpSpPr>
          <a:xfrm>
            <a:off x="1389783" y="2756828"/>
            <a:ext cx="419623" cy="419659"/>
            <a:chOff x="-6329875" y="3992050"/>
            <a:chExt cx="291425" cy="291450"/>
          </a:xfrm>
        </p:grpSpPr>
        <p:sp>
          <p:nvSpPr>
            <p:cNvPr id="7857" name="Google Shape;7857;p66"/>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6"/>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6"/>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6"/>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66"/>
          <p:cNvGrpSpPr/>
          <p:nvPr/>
        </p:nvGrpSpPr>
        <p:grpSpPr>
          <a:xfrm>
            <a:off x="4075920" y="1687530"/>
            <a:ext cx="423079" cy="423043"/>
            <a:chOff x="-4478975" y="3251700"/>
            <a:chExt cx="293825" cy="293800"/>
          </a:xfrm>
        </p:grpSpPr>
        <p:sp>
          <p:nvSpPr>
            <p:cNvPr id="7862" name="Google Shape;7862;p66"/>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6"/>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6"/>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66"/>
          <p:cNvGrpSpPr/>
          <p:nvPr/>
        </p:nvGrpSpPr>
        <p:grpSpPr>
          <a:xfrm>
            <a:off x="4075920" y="2205192"/>
            <a:ext cx="423079" cy="419659"/>
            <a:chOff x="-4475825" y="3612425"/>
            <a:chExt cx="293825" cy="291450"/>
          </a:xfrm>
        </p:grpSpPr>
        <p:sp>
          <p:nvSpPr>
            <p:cNvPr id="7866" name="Google Shape;7866;p66"/>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6"/>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6"/>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66"/>
          <p:cNvGrpSpPr/>
          <p:nvPr/>
        </p:nvGrpSpPr>
        <p:grpSpPr>
          <a:xfrm>
            <a:off x="4084992" y="2756844"/>
            <a:ext cx="428730" cy="419623"/>
            <a:chOff x="-4480550" y="3970800"/>
            <a:chExt cx="297750" cy="291425"/>
          </a:xfrm>
        </p:grpSpPr>
        <p:sp>
          <p:nvSpPr>
            <p:cNvPr id="7870" name="Google Shape;7870;p66"/>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6"/>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66"/>
          <p:cNvGrpSpPr/>
          <p:nvPr/>
        </p:nvGrpSpPr>
        <p:grpSpPr>
          <a:xfrm>
            <a:off x="6788826" y="1689221"/>
            <a:ext cx="415123" cy="419659"/>
            <a:chOff x="-2668225" y="3239075"/>
            <a:chExt cx="288300" cy="291450"/>
          </a:xfrm>
        </p:grpSpPr>
        <p:sp>
          <p:nvSpPr>
            <p:cNvPr id="7873" name="Google Shape;7873;p66"/>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6"/>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6"/>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6"/>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6"/>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66"/>
          <p:cNvGrpSpPr/>
          <p:nvPr/>
        </p:nvGrpSpPr>
        <p:grpSpPr>
          <a:xfrm>
            <a:off x="6785982" y="2205191"/>
            <a:ext cx="420811" cy="419659"/>
            <a:chOff x="-2671375" y="3597450"/>
            <a:chExt cx="292250" cy="291450"/>
          </a:xfrm>
        </p:grpSpPr>
        <p:sp>
          <p:nvSpPr>
            <p:cNvPr id="7879" name="Google Shape;7879;p66"/>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6"/>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66"/>
          <p:cNvGrpSpPr/>
          <p:nvPr/>
        </p:nvGrpSpPr>
        <p:grpSpPr>
          <a:xfrm>
            <a:off x="6796765" y="2755691"/>
            <a:ext cx="423043" cy="421927"/>
            <a:chOff x="-2670575" y="3956600"/>
            <a:chExt cx="293800" cy="293025"/>
          </a:xfrm>
        </p:grpSpPr>
        <p:sp>
          <p:nvSpPr>
            <p:cNvPr id="7882" name="Google Shape;7882;p6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6"/>
          <p:cNvGrpSpPr/>
          <p:nvPr/>
        </p:nvGrpSpPr>
        <p:grpSpPr>
          <a:xfrm>
            <a:off x="3054285" y="3311947"/>
            <a:ext cx="426462" cy="418363"/>
            <a:chOff x="-1183550" y="3586525"/>
            <a:chExt cx="296175" cy="290550"/>
          </a:xfrm>
        </p:grpSpPr>
        <p:sp>
          <p:nvSpPr>
            <p:cNvPr id="7887" name="Google Shape;7887;p66"/>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6"/>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6"/>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6"/>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6"/>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6"/>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6"/>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6"/>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6"/>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6"/>
          <p:cNvGrpSpPr/>
          <p:nvPr/>
        </p:nvGrpSpPr>
        <p:grpSpPr>
          <a:xfrm>
            <a:off x="1917896" y="1689799"/>
            <a:ext cx="420811" cy="418507"/>
            <a:chOff x="-5971525" y="3273750"/>
            <a:chExt cx="292250" cy="290650"/>
          </a:xfrm>
        </p:grpSpPr>
        <p:sp>
          <p:nvSpPr>
            <p:cNvPr id="7897" name="Google Shape;7897;p66"/>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6"/>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66"/>
          <p:cNvGrpSpPr/>
          <p:nvPr/>
        </p:nvGrpSpPr>
        <p:grpSpPr>
          <a:xfrm>
            <a:off x="1912226" y="2203826"/>
            <a:ext cx="432150" cy="422395"/>
            <a:chOff x="-5974675" y="3632100"/>
            <a:chExt cx="300125" cy="293350"/>
          </a:xfrm>
        </p:grpSpPr>
        <p:sp>
          <p:nvSpPr>
            <p:cNvPr id="7900" name="Google Shape;7900;p66"/>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6"/>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6"/>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66"/>
          <p:cNvGrpSpPr/>
          <p:nvPr/>
        </p:nvGrpSpPr>
        <p:grpSpPr>
          <a:xfrm>
            <a:off x="1942267" y="2755694"/>
            <a:ext cx="395865" cy="421927"/>
            <a:chOff x="-5971525" y="3990475"/>
            <a:chExt cx="274925" cy="293025"/>
          </a:xfrm>
        </p:grpSpPr>
        <p:sp>
          <p:nvSpPr>
            <p:cNvPr id="7904" name="Google Shape;7904;p66"/>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6"/>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6"/>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6"/>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66"/>
          <p:cNvGrpSpPr/>
          <p:nvPr/>
        </p:nvGrpSpPr>
        <p:grpSpPr>
          <a:xfrm>
            <a:off x="4615473" y="1689798"/>
            <a:ext cx="420775" cy="418507"/>
            <a:chOff x="-4118225" y="3253275"/>
            <a:chExt cx="292225" cy="290650"/>
          </a:xfrm>
        </p:grpSpPr>
        <p:sp>
          <p:nvSpPr>
            <p:cNvPr id="7909" name="Google Shape;7909;p66"/>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6"/>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66"/>
          <p:cNvGrpSpPr/>
          <p:nvPr/>
        </p:nvGrpSpPr>
        <p:grpSpPr>
          <a:xfrm>
            <a:off x="4665924" y="2204922"/>
            <a:ext cx="319874" cy="420199"/>
            <a:chOff x="-4082800" y="3612425"/>
            <a:chExt cx="222150" cy="291825"/>
          </a:xfrm>
        </p:grpSpPr>
        <p:sp>
          <p:nvSpPr>
            <p:cNvPr id="7912" name="Google Shape;7912;p66"/>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6"/>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6"/>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66"/>
          <p:cNvGrpSpPr/>
          <p:nvPr/>
        </p:nvGrpSpPr>
        <p:grpSpPr>
          <a:xfrm>
            <a:off x="4627372" y="2769876"/>
            <a:ext cx="420775" cy="393561"/>
            <a:chOff x="-4118225" y="3990475"/>
            <a:chExt cx="292225" cy="273325"/>
          </a:xfrm>
        </p:grpSpPr>
        <p:sp>
          <p:nvSpPr>
            <p:cNvPr id="7916" name="Google Shape;7916;p66"/>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6"/>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6"/>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6"/>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0" name="Google Shape;7920;p66"/>
          <p:cNvGrpSpPr/>
          <p:nvPr/>
        </p:nvGrpSpPr>
        <p:grpSpPr>
          <a:xfrm>
            <a:off x="7338026" y="1688087"/>
            <a:ext cx="394713" cy="421927"/>
            <a:chOff x="-2312225" y="3238300"/>
            <a:chExt cx="274125" cy="293025"/>
          </a:xfrm>
        </p:grpSpPr>
        <p:sp>
          <p:nvSpPr>
            <p:cNvPr id="7921" name="Google Shape;7921;p66"/>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6"/>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66"/>
          <p:cNvGrpSpPr/>
          <p:nvPr/>
        </p:nvGrpSpPr>
        <p:grpSpPr>
          <a:xfrm>
            <a:off x="7335742" y="2756825"/>
            <a:ext cx="423079" cy="419659"/>
            <a:chOff x="-2310650" y="3958175"/>
            <a:chExt cx="293825" cy="291450"/>
          </a:xfrm>
        </p:grpSpPr>
        <p:sp>
          <p:nvSpPr>
            <p:cNvPr id="7924" name="Google Shape;7924;p66"/>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6"/>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66"/>
          <p:cNvGrpSpPr/>
          <p:nvPr/>
        </p:nvGrpSpPr>
        <p:grpSpPr>
          <a:xfrm>
            <a:off x="4702603" y="3308459"/>
            <a:ext cx="424159" cy="419659"/>
            <a:chOff x="-1182750" y="3962900"/>
            <a:chExt cx="294575" cy="291450"/>
          </a:xfrm>
        </p:grpSpPr>
        <p:sp>
          <p:nvSpPr>
            <p:cNvPr id="7927" name="Google Shape;7927;p6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66"/>
          <p:cNvGrpSpPr/>
          <p:nvPr/>
        </p:nvGrpSpPr>
        <p:grpSpPr>
          <a:xfrm>
            <a:off x="2455739" y="1689223"/>
            <a:ext cx="424195" cy="419659"/>
            <a:chOff x="-5611575" y="3272950"/>
            <a:chExt cx="294600" cy="291450"/>
          </a:xfrm>
        </p:grpSpPr>
        <p:sp>
          <p:nvSpPr>
            <p:cNvPr id="7935" name="Google Shape;7935;p6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66"/>
          <p:cNvGrpSpPr/>
          <p:nvPr/>
        </p:nvGrpSpPr>
        <p:grpSpPr>
          <a:xfrm>
            <a:off x="2455739" y="2205770"/>
            <a:ext cx="424195" cy="418507"/>
            <a:chOff x="-5613150" y="3632900"/>
            <a:chExt cx="294600" cy="290650"/>
          </a:xfrm>
        </p:grpSpPr>
        <p:sp>
          <p:nvSpPr>
            <p:cNvPr id="7941" name="Google Shape;7941;p66"/>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6"/>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6"/>
          <p:cNvGrpSpPr/>
          <p:nvPr/>
        </p:nvGrpSpPr>
        <p:grpSpPr>
          <a:xfrm>
            <a:off x="7324977" y="2153586"/>
            <a:ext cx="420811" cy="522864"/>
            <a:chOff x="-2310650" y="3525775"/>
            <a:chExt cx="292250" cy="363125"/>
          </a:xfrm>
        </p:grpSpPr>
        <p:sp>
          <p:nvSpPr>
            <p:cNvPr id="7944" name="Google Shape;7944;p66"/>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6"/>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6"/>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6"/>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66"/>
          <p:cNvGrpSpPr/>
          <p:nvPr/>
        </p:nvGrpSpPr>
        <p:grpSpPr>
          <a:xfrm>
            <a:off x="2467638" y="2756270"/>
            <a:ext cx="424195" cy="420775"/>
            <a:chOff x="-5613150" y="3991275"/>
            <a:chExt cx="294600" cy="292225"/>
          </a:xfrm>
        </p:grpSpPr>
        <p:sp>
          <p:nvSpPr>
            <p:cNvPr id="7949" name="Google Shape;7949;p66"/>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6"/>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6"/>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6"/>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6"/>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6"/>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6"/>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6"/>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6"/>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66"/>
          <p:cNvGrpSpPr/>
          <p:nvPr/>
        </p:nvGrpSpPr>
        <p:grpSpPr>
          <a:xfrm>
            <a:off x="5139126" y="1689438"/>
            <a:ext cx="434634" cy="419227"/>
            <a:chOff x="-3768700" y="3253275"/>
            <a:chExt cx="301850" cy="291150"/>
          </a:xfrm>
        </p:grpSpPr>
        <p:sp>
          <p:nvSpPr>
            <p:cNvPr id="7959" name="Google Shape;7959;p66"/>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6"/>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6"/>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66"/>
          <p:cNvGrpSpPr/>
          <p:nvPr/>
        </p:nvGrpSpPr>
        <p:grpSpPr>
          <a:xfrm>
            <a:off x="5143209" y="2217090"/>
            <a:ext cx="426462" cy="395865"/>
            <a:chOff x="-3808700" y="3628950"/>
            <a:chExt cx="296175" cy="274925"/>
          </a:xfrm>
        </p:grpSpPr>
        <p:sp>
          <p:nvSpPr>
            <p:cNvPr id="7963" name="Google Shape;7963;p66"/>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6"/>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6"/>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66"/>
          <p:cNvGrpSpPr/>
          <p:nvPr/>
        </p:nvGrpSpPr>
        <p:grpSpPr>
          <a:xfrm>
            <a:off x="5208420" y="2756412"/>
            <a:ext cx="419443" cy="420487"/>
            <a:chOff x="-3771675" y="3971775"/>
            <a:chExt cx="291300" cy="292025"/>
          </a:xfrm>
        </p:grpSpPr>
        <p:sp>
          <p:nvSpPr>
            <p:cNvPr id="7967" name="Google Shape;7967;p66"/>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6"/>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6"/>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6"/>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6"/>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66"/>
          <p:cNvGrpSpPr/>
          <p:nvPr/>
        </p:nvGrpSpPr>
        <p:grpSpPr>
          <a:xfrm>
            <a:off x="7869864" y="1716461"/>
            <a:ext cx="420271" cy="320774"/>
            <a:chOff x="-1951475" y="3273100"/>
            <a:chExt cx="291875" cy="222775"/>
          </a:xfrm>
        </p:grpSpPr>
        <p:sp>
          <p:nvSpPr>
            <p:cNvPr id="7973" name="Google Shape;7973;p66"/>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6"/>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6"/>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6"/>
          <p:cNvGrpSpPr/>
          <p:nvPr/>
        </p:nvGrpSpPr>
        <p:grpSpPr>
          <a:xfrm>
            <a:off x="7867344" y="2205191"/>
            <a:ext cx="425310" cy="419659"/>
            <a:chOff x="-1951475" y="3597450"/>
            <a:chExt cx="295375" cy="291450"/>
          </a:xfrm>
        </p:grpSpPr>
        <p:sp>
          <p:nvSpPr>
            <p:cNvPr id="7977" name="Google Shape;7977;p6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66"/>
          <p:cNvGrpSpPr/>
          <p:nvPr/>
        </p:nvGrpSpPr>
        <p:grpSpPr>
          <a:xfrm>
            <a:off x="7869595" y="2756825"/>
            <a:ext cx="444605" cy="419659"/>
            <a:chOff x="-1960150" y="3956600"/>
            <a:chExt cx="308775" cy="291450"/>
          </a:xfrm>
        </p:grpSpPr>
        <p:sp>
          <p:nvSpPr>
            <p:cNvPr id="7982" name="Google Shape;7982;p66"/>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6"/>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66"/>
          <p:cNvGrpSpPr/>
          <p:nvPr/>
        </p:nvGrpSpPr>
        <p:grpSpPr>
          <a:xfrm>
            <a:off x="1923633" y="3307636"/>
            <a:ext cx="420775" cy="420775"/>
            <a:chOff x="-804700" y="3226500"/>
            <a:chExt cx="292225" cy="292225"/>
          </a:xfrm>
        </p:grpSpPr>
        <p:sp>
          <p:nvSpPr>
            <p:cNvPr id="7985" name="Google Shape;7985;p66"/>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6"/>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6"/>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6"/>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6"/>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6"/>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6"/>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66"/>
          <p:cNvGrpSpPr/>
          <p:nvPr/>
        </p:nvGrpSpPr>
        <p:grpSpPr>
          <a:xfrm>
            <a:off x="3003724" y="1688647"/>
            <a:ext cx="420775" cy="420811"/>
            <a:chOff x="-5251625" y="3272950"/>
            <a:chExt cx="292225" cy="292250"/>
          </a:xfrm>
        </p:grpSpPr>
        <p:sp>
          <p:nvSpPr>
            <p:cNvPr id="7993" name="Google Shape;7993;p66"/>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6"/>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6"/>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66"/>
          <p:cNvGrpSpPr/>
          <p:nvPr/>
        </p:nvGrpSpPr>
        <p:grpSpPr>
          <a:xfrm>
            <a:off x="3000322" y="2204348"/>
            <a:ext cx="427578" cy="421351"/>
            <a:chOff x="-5254775" y="3631325"/>
            <a:chExt cx="296950" cy="292625"/>
          </a:xfrm>
        </p:grpSpPr>
        <p:sp>
          <p:nvSpPr>
            <p:cNvPr id="7997" name="Google Shape;7997;p66"/>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6"/>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6"/>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6"/>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6"/>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6"/>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6"/>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66"/>
          <p:cNvGrpSpPr/>
          <p:nvPr/>
        </p:nvGrpSpPr>
        <p:grpSpPr>
          <a:xfrm>
            <a:off x="3016181" y="2756270"/>
            <a:ext cx="419659" cy="420775"/>
            <a:chOff x="-5251625" y="3991275"/>
            <a:chExt cx="291450" cy="292225"/>
          </a:xfrm>
        </p:grpSpPr>
        <p:sp>
          <p:nvSpPr>
            <p:cNvPr id="8005" name="Google Shape;8005;p66"/>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6"/>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6"/>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6"/>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6"/>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66"/>
          <p:cNvGrpSpPr/>
          <p:nvPr/>
        </p:nvGrpSpPr>
        <p:grpSpPr>
          <a:xfrm>
            <a:off x="5756763" y="1689240"/>
            <a:ext cx="319874" cy="419623"/>
            <a:chOff x="-3365275" y="3253275"/>
            <a:chExt cx="222150" cy="291425"/>
          </a:xfrm>
        </p:grpSpPr>
        <p:sp>
          <p:nvSpPr>
            <p:cNvPr id="8011" name="Google Shape;8011;p66"/>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6"/>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66"/>
          <p:cNvGrpSpPr/>
          <p:nvPr/>
        </p:nvGrpSpPr>
        <p:grpSpPr>
          <a:xfrm>
            <a:off x="5730701" y="2204058"/>
            <a:ext cx="371998" cy="421927"/>
            <a:chOff x="-3383375" y="3611625"/>
            <a:chExt cx="258350" cy="293025"/>
          </a:xfrm>
        </p:grpSpPr>
        <p:sp>
          <p:nvSpPr>
            <p:cNvPr id="8014" name="Google Shape;8014;p66"/>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6"/>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66"/>
          <p:cNvGrpSpPr/>
          <p:nvPr/>
        </p:nvGrpSpPr>
        <p:grpSpPr>
          <a:xfrm>
            <a:off x="5793050" y="2756826"/>
            <a:ext cx="271097" cy="419659"/>
            <a:chOff x="-3347950" y="3971575"/>
            <a:chExt cx="188275" cy="291450"/>
          </a:xfrm>
        </p:grpSpPr>
        <p:sp>
          <p:nvSpPr>
            <p:cNvPr id="8017" name="Google Shape;8017;p66"/>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6"/>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6"/>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66"/>
          <p:cNvGrpSpPr/>
          <p:nvPr/>
        </p:nvGrpSpPr>
        <p:grpSpPr>
          <a:xfrm>
            <a:off x="842909" y="3307061"/>
            <a:ext cx="371998" cy="421927"/>
            <a:chOff x="-1575775" y="3238300"/>
            <a:chExt cx="258350" cy="293025"/>
          </a:xfrm>
        </p:grpSpPr>
        <p:sp>
          <p:nvSpPr>
            <p:cNvPr id="8021" name="Google Shape;8021;p66"/>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6"/>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6"/>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6"/>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6"/>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66"/>
          <p:cNvGrpSpPr/>
          <p:nvPr/>
        </p:nvGrpSpPr>
        <p:grpSpPr>
          <a:xfrm>
            <a:off x="2487807" y="3309051"/>
            <a:ext cx="423079" cy="424159"/>
            <a:chOff x="-1591550" y="3597475"/>
            <a:chExt cx="293825" cy="294575"/>
          </a:xfrm>
        </p:grpSpPr>
        <p:sp>
          <p:nvSpPr>
            <p:cNvPr id="8027" name="Google Shape;8027;p6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6"/>
          <p:cNvGrpSpPr/>
          <p:nvPr/>
        </p:nvGrpSpPr>
        <p:grpSpPr>
          <a:xfrm>
            <a:off x="4137277" y="3318663"/>
            <a:ext cx="421927" cy="399248"/>
            <a:chOff x="-1592325" y="3957400"/>
            <a:chExt cx="293025" cy="277275"/>
          </a:xfrm>
        </p:grpSpPr>
        <p:sp>
          <p:nvSpPr>
            <p:cNvPr id="8031" name="Google Shape;8031;p6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66"/>
          <p:cNvGrpSpPr/>
          <p:nvPr/>
        </p:nvGrpSpPr>
        <p:grpSpPr>
          <a:xfrm>
            <a:off x="3624147" y="3310744"/>
            <a:ext cx="369730" cy="420775"/>
            <a:chOff x="-778700" y="3612425"/>
            <a:chExt cx="256775" cy="292225"/>
          </a:xfrm>
        </p:grpSpPr>
        <p:sp>
          <p:nvSpPr>
            <p:cNvPr id="8036" name="Google Shape;8036;p66"/>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6"/>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6"/>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6"/>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6"/>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6"/>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6"/>
          <p:cNvGrpSpPr/>
          <p:nvPr/>
        </p:nvGrpSpPr>
        <p:grpSpPr>
          <a:xfrm>
            <a:off x="6095649" y="3828305"/>
            <a:ext cx="340731" cy="387641"/>
            <a:chOff x="7728464" y="1561258"/>
            <a:chExt cx="349719" cy="397866"/>
          </a:xfrm>
        </p:grpSpPr>
        <p:sp>
          <p:nvSpPr>
            <p:cNvPr id="8043" name="Google Shape;8043;p66"/>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6"/>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66"/>
          <p:cNvGrpSpPr/>
          <p:nvPr/>
        </p:nvGrpSpPr>
        <p:grpSpPr>
          <a:xfrm>
            <a:off x="4018617" y="3828305"/>
            <a:ext cx="387681" cy="387641"/>
            <a:chOff x="5611350" y="1561258"/>
            <a:chExt cx="397907" cy="397866"/>
          </a:xfrm>
        </p:grpSpPr>
        <p:sp>
          <p:nvSpPr>
            <p:cNvPr id="8046" name="Google Shape;8046;p66"/>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6"/>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6"/>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6"/>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66"/>
          <p:cNvGrpSpPr/>
          <p:nvPr/>
        </p:nvGrpSpPr>
        <p:grpSpPr>
          <a:xfrm>
            <a:off x="4537903" y="3925571"/>
            <a:ext cx="387610" cy="193109"/>
            <a:chOff x="6140660" y="1661097"/>
            <a:chExt cx="397835" cy="198202"/>
          </a:xfrm>
        </p:grpSpPr>
        <p:sp>
          <p:nvSpPr>
            <p:cNvPr id="8051" name="Google Shape;8051;p66"/>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6"/>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6"/>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6"/>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66"/>
          <p:cNvGrpSpPr/>
          <p:nvPr/>
        </p:nvGrpSpPr>
        <p:grpSpPr>
          <a:xfrm>
            <a:off x="5057118" y="3828305"/>
            <a:ext cx="387681" cy="387641"/>
            <a:chOff x="6669907" y="1561258"/>
            <a:chExt cx="397907" cy="397866"/>
          </a:xfrm>
        </p:grpSpPr>
        <p:sp>
          <p:nvSpPr>
            <p:cNvPr id="8056" name="Google Shape;8056;p66"/>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6"/>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6"/>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6"/>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6"/>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66"/>
          <p:cNvGrpSpPr/>
          <p:nvPr/>
        </p:nvGrpSpPr>
        <p:grpSpPr>
          <a:xfrm>
            <a:off x="1942348" y="3885842"/>
            <a:ext cx="387681" cy="272572"/>
            <a:chOff x="3386036" y="1746339"/>
            <a:chExt cx="397907" cy="279762"/>
          </a:xfrm>
        </p:grpSpPr>
        <p:sp>
          <p:nvSpPr>
            <p:cNvPr id="8062" name="Google Shape;8062;p66"/>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6"/>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66"/>
          <p:cNvGrpSpPr/>
          <p:nvPr/>
        </p:nvGrpSpPr>
        <p:grpSpPr>
          <a:xfrm>
            <a:off x="2980045" y="3828288"/>
            <a:ext cx="387681" cy="387681"/>
            <a:chOff x="4417380" y="1687279"/>
            <a:chExt cx="397907" cy="397907"/>
          </a:xfrm>
        </p:grpSpPr>
        <p:sp>
          <p:nvSpPr>
            <p:cNvPr id="8065" name="Google Shape;8065;p66"/>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6"/>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66"/>
          <p:cNvGrpSpPr/>
          <p:nvPr/>
        </p:nvGrpSpPr>
        <p:grpSpPr>
          <a:xfrm>
            <a:off x="7926526" y="3308537"/>
            <a:ext cx="387661" cy="387661"/>
            <a:chOff x="2869999" y="1687279"/>
            <a:chExt cx="397887" cy="397887"/>
          </a:xfrm>
        </p:grpSpPr>
        <p:sp>
          <p:nvSpPr>
            <p:cNvPr id="8068" name="Google Shape;8068;p66"/>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6"/>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66"/>
          <p:cNvGrpSpPr/>
          <p:nvPr/>
        </p:nvGrpSpPr>
        <p:grpSpPr>
          <a:xfrm>
            <a:off x="2461634" y="3828664"/>
            <a:ext cx="386807" cy="386929"/>
            <a:chOff x="3902887" y="1687655"/>
            <a:chExt cx="397010" cy="397135"/>
          </a:xfrm>
        </p:grpSpPr>
        <p:sp>
          <p:nvSpPr>
            <p:cNvPr id="8071" name="Google Shape;8071;p66"/>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6"/>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66"/>
          <p:cNvGrpSpPr/>
          <p:nvPr/>
        </p:nvGrpSpPr>
        <p:grpSpPr>
          <a:xfrm>
            <a:off x="3499331" y="3828344"/>
            <a:ext cx="387681" cy="387681"/>
            <a:chOff x="4933458" y="1687279"/>
            <a:chExt cx="397907" cy="397907"/>
          </a:xfrm>
        </p:grpSpPr>
        <p:sp>
          <p:nvSpPr>
            <p:cNvPr id="8074" name="Google Shape;8074;p66"/>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6"/>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66"/>
          <p:cNvGrpSpPr/>
          <p:nvPr/>
        </p:nvGrpSpPr>
        <p:grpSpPr>
          <a:xfrm>
            <a:off x="5273586" y="3308775"/>
            <a:ext cx="387681" cy="387661"/>
            <a:chOff x="266768" y="1721375"/>
            <a:chExt cx="397907" cy="397887"/>
          </a:xfrm>
        </p:grpSpPr>
        <p:sp>
          <p:nvSpPr>
            <p:cNvPr id="8077" name="Google Shape;8077;p6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66"/>
          <p:cNvGrpSpPr/>
          <p:nvPr/>
        </p:nvGrpSpPr>
        <p:grpSpPr>
          <a:xfrm>
            <a:off x="7395588" y="3308924"/>
            <a:ext cx="387539" cy="386888"/>
            <a:chOff x="2408992" y="1722875"/>
            <a:chExt cx="397761" cy="397093"/>
          </a:xfrm>
        </p:grpSpPr>
        <p:sp>
          <p:nvSpPr>
            <p:cNvPr id="8080" name="Google Shape;8080;p66"/>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6"/>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66"/>
          <p:cNvGrpSpPr/>
          <p:nvPr/>
        </p:nvGrpSpPr>
        <p:grpSpPr>
          <a:xfrm>
            <a:off x="5576404" y="3828305"/>
            <a:ext cx="387641" cy="387641"/>
            <a:chOff x="7199196" y="1561258"/>
            <a:chExt cx="397866" cy="397866"/>
          </a:xfrm>
        </p:grpSpPr>
        <p:sp>
          <p:nvSpPr>
            <p:cNvPr id="8083" name="Google Shape;8083;p66"/>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6"/>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6"/>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66"/>
          <p:cNvGrpSpPr/>
          <p:nvPr/>
        </p:nvGrpSpPr>
        <p:grpSpPr>
          <a:xfrm>
            <a:off x="6332282" y="3308537"/>
            <a:ext cx="387661" cy="387661"/>
            <a:chOff x="1379798" y="1723250"/>
            <a:chExt cx="397887" cy="397887"/>
          </a:xfrm>
        </p:grpSpPr>
        <p:sp>
          <p:nvSpPr>
            <p:cNvPr id="8087" name="Google Shape;8087;p6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66"/>
          <p:cNvGrpSpPr/>
          <p:nvPr/>
        </p:nvGrpSpPr>
        <p:grpSpPr>
          <a:xfrm>
            <a:off x="5801242" y="3308537"/>
            <a:ext cx="387641" cy="387661"/>
            <a:chOff x="864491" y="1723250"/>
            <a:chExt cx="397866" cy="397887"/>
          </a:xfrm>
        </p:grpSpPr>
        <p:sp>
          <p:nvSpPr>
            <p:cNvPr id="8092" name="Google Shape;8092;p6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5" name="Google Shape;8095;p66"/>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6" name="Google Shape;8096;p66"/>
          <p:cNvGrpSpPr/>
          <p:nvPr/>
        </p:nvGrpSpPr>
        <p:grpSpPr>
          <a:xfrm>
            <a:off x="6568070" y="3827060"/>
            <a:ext cx="388966" cy="388966"/>
            <a:chOff x="1190625" y="238125"/>
            <a:chExt cx="5235075" cy="5235075"/>
          </a:xfrm>
        </p:grpSpPr>
        <p:sp>
          <p:nvSpPr>
            <p:cNvPr id="8097" name="Google Shape;8097;p6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9" name="Google Shape;8099;p6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03" name="Shape 8103"/>
        <p:cNvGrpSpPr/>
        <p:nvPr/>
      </p:nvGrpSpPr>
      <p:grpSpPr>
        <a:xfrm>
          <a:off x="0" y="0"/>
          <a:ext cx="0" cy="0"/>
          <a:chOff x="0" y="0"/>
          <a:chExt cx="0" cy="0"/>
        </a:xfrm>
      </p:grpSpPr>
      <p:pic>
        <p:nvPicPr>
          <p:cNvPr id="8104" name="Google Shape;8104;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1"/>
          <p:cNvSpPr txBox="1"/>
          <p:nvPr>
            <p:ph type="title"/>
          </p:nvPr>
        </p:nvSpPr>
        <p:spPr>
          <a:xfrm>
            <a:off x="2391900" y="2141197"/>
            <a:ext cx="4360200" cy="97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383" name="Google Shape;383;p31"/>
          <p:cNvSpPr txBox="1"/>
          <p:nvPr>
            <p:ph idx="2" type="title"/>
          </p:nvPr>
        </p:nvSpPr>
        <p:spPr>
          <a:xfrm>
            <a:off x="3933450" y="1482841"/>
            <a:ext cx="1277100" cy="76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84" name="Google Shape;384;p31"/>
          <p:cNvSpPr/>
          <p:nvPr/>
        </p:nvSpPr>
        <p:spPr>
          <a:xfrm flipH="1" rot="10800000">
            <a:off x="-495932" y="2474357"/>
            <a:ext cx="5521697" cy="5990293"/>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flipH="1">
            <a:off x="5592903" y="-2586025"/>
            <a:ext cx="4300847" cy="4665836"/>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flipH="1" rot="-2699667">
            <a:off x="5526086" y="-1823512"/>
            <a:ext cx="571556" cy="3625892"/>
          </a:xfrm>
          <a:custGeom>
            <a:rect b="b" l="l" r="r" t="t"/>
            <a:pathLst>
              <a:path extrusionOk="0" h="66319" w="10455">
                <a:moveTo>
                  <a:pt x="1" y="1"/>
                </a:moveTo>
                <a:lnTo>
                  <a:pt x="1" y="61091"/>
                </a:lnTo>
                <a:cubicBezTo>
                  <a:pt x="1" y="63985"/>
                  <a:pt x="2334" y="66318"/>
                  <a:pt x="5227" y="66318"/>
                </a:cubicBezTo>
                <a:cubicBezTo>
                  <a:pt x="8109" y="66318"/>
                  <a:pt x="10454" y="63973"/>
                  <a:pt x="10454" y="61091"/>
                </a:cubicBezTo>
                <a:lnTo>
                  <a:pt x="104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GOALS</a:t>
            </a:r>
            <a:endParaRPr/>
          </a:p>
        </p:txBody>
      </p:sp>
      <p:sp>
        <p:nvSpPr>
          <p:cNvPr id="392" name="Google Shape;392;p32"/>
          <p:cNvSpPr txBox="1"/>
          <p:nvPr>
            <p:ph idx="3" type="subTitle"/>
          </p:nvPr>
        </p:nvSpPr>
        <p:spPr>
          <a:xfrm>
            <a:off x="1481263" y="2585250"/>
            <a:ext cx="2907600" cy="12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main goals now are to i</a:t>
            </a:r>
            <a:r>
              <a:rPr lang="en"/>
              <a:t>ncrease sales through improved marketing and customer outreach, optimize operational processes to reduce costs and increase efficiency and establish a timeline for new products</a:t>
            </a:r>
            <a:endParaRPr/>
          </a:p>
        </p:txBody>
      </p:sp>
      <p:sp>
        <p:nvSpPr>
          <p:cNvPr id="393" name="Google Shape;393;p32"/>
          <p:cNvSpPr txBox="1"/>
          <p:nvPr>
            <p:ph idx="1" type="subTitle"/>
          </p:nvPr>
        </p:nvSpPr>
        <p:spPr>
          <a:xfrm>
            <a:off x="1481263" y="2146203"/>
            <a:ext cx="2907600" cy="47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Short term</a:t>
            </a:r>
            <a:endParaRPr/>
          </a:p>
        </p:txBody>
      </p:sp>
      <p:sp>
        <p:nvSpPr>
          <p:cNvPr id="394" name="Google Shape;394;p32"/>
          <p:cNvSpPr txBox="1"/>
          <p:nvPr>
            <p:ph idx="2" type="subTitle"/>
          </p:nvPr>
        </p:nvSpPr>
        <p:spPr>
          <a:xfrm>
            <a:off x="4755138" y="2146203"/>
            <a:ext cx="2907600" cy="47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Long term</a:t>
            </a:r>
            <a:endParaRPr/>
          </a:p>
        </p:txBody>
      </p:sp>
      <p:sp>
        <p:nvSpPr>
          <p:cNvPr id="395" name="Google Shape;395;p32"/>
          <p:cNvSpPr txBox="1"/>
          <p:nvPr>
            <p:ph idx="4" type="subTitle"/>
          </p:nvPr>
        </p:nvSpPr>
        <p:spPr>
          <a:xfrm>
            <a:off x="4755138" y="2585250"/>
            <a:ext cx="2907600" cy="128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overall goal of the company is to e</a:t>
            </a:r>
            <a:r>
              <a:rPr lang="en"/>
              <a:t>xpand into new markets or geographies, develop and implement a strategy to reduce environmental impact and increase sustainability and increase market share</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396" name="Google Shape;396;p32"/>
          <p:cNvGrpSpPr/>
          <p:nvPr/>
        </p:nvGrpSpPr>
        <p:grpSpPr>
          <a:xfrm>
            <a:off x="6036153" y="1666104"/>
            <a:ext cx="345569" cy="309789"/>
            <a:chOff x="4794180" y="1511282"/>
            <a:chExt cx="365449" cy="327611"/>
          </a:xfrm>
        </p:grpSpPr>
        <p:sp>
          <p:nvSpPr>
            <p:cNvPr id="397" name="Google Shape;397;p32"/>
            <p:cNvSpPr/>
            <p:nvPr/>
          </p:nvSpPr>
          <p:spPr>
            <a:xfrm>
              <a:off x="4936161" y="1766620"/>
              <a:ext cx="81521" cy="18518"/>
            </a:xfrm>
            <a:custGeom>
              <a:rect b="b" l="l" r="r" t="t"/>
              <a:pathLst>
                <a:path extrusionOk="0" h="525" w="2311">
                  <a:moveTo>
                    <a:pt x="0" y="1"/>
                  </a:moveTo>
                  <a:lnTo>
                    <a:pt x="0" y="405"/>
                  </a:lnTo>
                  <a:cubicBezTo>
                    <a:pt x="0" y="477"/>
                    <a:pt x="48" y="525"/>
                    <a:pt x="96" y="525"/>
                  </a:cubicBezTo>
                  <a:lnTo>
                    <a:pt x="2215" y="525"/>
                  </a:lnTo>
                  <a:cubicBezTo>
                    <a:pt x="2263" y="525"/>
                    <a:pt x="2310" y="477"/>
                    <a:pt x="2310" y="429"/>
                  </a:cubicBezTo>
                  <a:lnTo>
                    <a:pt x="23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2"/>
            <p:cNvSpPr/>
            <p:nvPr/>
          </p:nvSpPr>
          <p:spPr>
            <a:xfrm>
              <a:off x="4806773" y="1511282"/>
              <a:ext cx="340263" cy="232693"/>
            </a:xfrm>
            <a:custGeom>
              <a:rect b="b" l="l" r="r" t="t"/>
              <a:pathLst>
                <a:path extrusionOk="0" h="6597" w="9646">
                  <a:moveTo>
                    <a:pt x="5288" y="762"/>
                  </a:moveTo>
                  <a:cubicBezTo>
                    <a:pt x="5693" y="762"/>
                    <a:pt x="5693" y="1405"/>
                    <a:pt x="5288" y="1405"/>
                  </a:cubicBezTo>
                  <a:lnTo>
                    <a:pt x="4383" y="1405"/>
                  </a:lnTo>
                  <a:cubicBezTo>
                    <a:pt x="3954" y="1405"/>
                    <a:pt x="3954" y="762"/>
                    <a:pt x="4383" y="762"/>
                  </a:cubicBezTo>
                  <a:close/>
                  <a:moveTo>
                    <a:pt x="7645" y="2834"/>
                  </a:moveTo>
                  <a:cubicBezTo>
                    <a:pt x="7836" y="2834"/>
                    <a:pt x="7979" y="3001"/>
                    <a:pt x="7955" y="3191"/>
                  </a:cubicBezTo>
                  <a:lnTo>
                    <a:pt x="7860" y="4191"/>
                  </a:lnTo>
                  <a:cubicBezTo>
                    <a:pt x="7836" y="4358"/>
                    <a:pt x="7693" y="4477"/>
                    <a:pt x="7526" y="4477"/>
                  </a:cubicBezTo>
                  <a:lnTo>
                    <a:pt x="7502" y="4477"/>
                  </a:lnTo>
                  <a:cubicBezTo>
                    <a:pt x="7312" y="4477"/>
                    <a:pt x="7169" y="4310"/>
                    <a:pt x="7193" y="4144"/>
                  </a:cubicBezTo>
                  <a:lnTo>
                    <a:pt x="7217" y="3953"/>
                  </a:lnTo>
                  <a:lnTo>
                    <a:pt x="5550" y="5406"/>
                  </a:lnTo>
                  <a:cubicBezTo>
                    <a:pt x="5496" y="5459"/>
                    <a:pt x="5420" y="5490"/>
                    <a:pt x="5343" y="5490"/>
                  </a:cubicBezTo>
                  <a:cubicBezTo>
                    <a:pt x="5282" y="5490"/>
                    <a:pt x="5221" y="5472"/>
                    <a:pt x="5169" y="5430"/>
                  </a:cubicBezTo>
                  <a:lnTo>
                    <a:pt x="3406" y="4215"/>
                  </a:lnTo>
                  <a:lnTo>
                    <a:pt x="2049" y="5716"/>
                  </a:lnTo>
                  <a:cubicBezTo>
                    <a:pt x="1979" y="5791"/>
                    <a:pt x="1898" y="5823"/>
                    <a:pt x="1819" y="5823"/>
                  </a:cubicBezTo>
                  <a:cubicBezTo>
                    <a:pt x="1576" y="5823"/>
                    <a:pt x="1357" y="5521"/>
                    <a:pt x="1573" y="5287"/>
                  </a:cubicBezTo>
                  <a:lnTo>
                    <a:pt x="1596" y="5287"/>
                  </a:lnTo>
                  <a:lnTo>
                    <a:pt x="3144" y="3572"/>
                  </a:lnTo>
                  <a:cubicBezTo>
                    <a:pt x="3200" y="3503"/>
                    <a:pt x="3288" y="3466"/>
                    <a:pt x="3380" y="3466"/>
                  </a:cubicBezTo>
                  <a:cubicBezTo>
                    <a:pt x="3445" y="3466"/>
                    <a:pt x="3513" y="3485"/>
                    <a:pt x="3573" y="3525"/>
                  </a:cubicBezTo>
                  <a:lnTo>
                    <a:pt x="5335" y="4739"/>
                  </a:lnTo>
                  <a:lnTo>
                    <a:pt x="6788" y="3477"/>
                  </a:lnTo>
                  <a:lnTo>
                    <a:pt x="6526" y="3477"/>
                  </a:lnTo>
                  <a:cubicBezTo>
                    <a:pt x="6145" y="3453"/>
                    <a:pt x="6145" y="2882"/>
                    <a:pt x="6526" y="2834"/>
                  </a:cubicBezTo>
                  <a:close/>
                  <a:moveTo>
                    <a:pt x="358" y="0"/>
                  </a:moveTo>
                  <a:cubicBezTo>
                    <a:pt x="168" y="0"/>
                    <a:pt x="1" y="167"/>
                    <a:pt x="1" y="357"/>
                  </a:cubicBezTo>
                  <a:lnTo>
                    <a:pt x="1" y="6597"/>
                  </a:lnTo>
                  <a:lnTo>
                    <a:pt x="9646" y="6597"/>
                  </a:lnTo>
                  <a:lnTo>
                    <a:pt x="9646" y="357"/>
                  </a:lnTo>
                  <a:cubicBezTo>
                    <a:pt x="9646" y="167"/>
                    <a:pt x="9479" y="0"/>
                    <a:pt x="9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2"/>
            <p:cNvSpPr/>
            <p:nvPr/>
          </p:nvSpPr>
          <p:spPr>
            <a:xfrm>
              <a:off x="4794180" y="1766620"/>
              <a:ext cx="365449" cy="72273"/>
            </a:xfrm>
            <a:custGeom>
              <a:rect b="b" l="l" r="r" t="t"/>
              <a:pathLst>
                <a:path extrusionOk="0" h="2049" w="10360">
                  <a:moveTo>
                    <a:pt x="167" y="1"/>
                  </a:moveTo>
                  <a:cubicBezTo>
                    <a:pt x="72" y="1"/>
                    <a:pt x="1" y="72"/>
                    <a:pt x="1" y="167"/>
                  </a:cubicBezTo>
                  <a:lnTo>
                    <a:pt x="1" y="1144"/>
                  </a:lnTo>
                  <a:cubicBezTo>
                    <a:pt x="1" y="1644"/>
                    <a:pt x="406" y="2049"/>
                    <a:pt x="906" y="2049"/>
                  </a:cubicBezTo>
                  <a:lnTo>
                    <a:pt x="9455" y="2049"/>
                  </a:lnTo>
                  <a:cubicBezTo>
                    <a:pt x="9955" y="2049"/>
                    <a:pt x="10360" y="1644"/>
                    <a:pt x="10360" y="1144"/>
                  </a:cubicBezTo>
                  <a:lnTo>
                    <a:pt x="10360" y="167"/>
                  </a:lnTo>
                  <a:cubicBezTo>
                    <a:pt x="10360" y="72"/>
                    <a:pt x="10289" y="1"/>
                    <a:pt x="10193" y="1"/>
                  </a:cubicBezTo>
                  <a:lnTo>
                    <a:pt x="6978" y="1"/>
                  </a:lnTo>
                  <a:lnTo>
                    <a:pt x="6978" y="405"/>
                  </a:lnTo>
                  <a:cubicBezTo>
                    <a:pt x="6978" y="834"/>
                    <a:pt x="6645" y="1168"/>
                    <a:pt x="6240" y="1168"/>
                  </a:cubicBezTo>
                  <a:lnTo>
                    <a:pt x="4121" y="1168"/>
                  </a:lnTo>
                  <a:cubicBezTo>
                    <a:pt x="3716" y="1168"/>
                    <a:pt x="3382" y="834"/>
                    <a:pt x="3382" y="405"/>
                  </a:cubicBezTo>
                  <a:lnTo>
                    <a:pt x="33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32"/>
          <p:cNvGrpSpPr/>
          <p:nvPr/>
        </p:nvGrpSpPr>
        <p:grpSpPr>
          <a:xfrm>
            <a:off x="2762262" y="1648212"/>
            <a:ext cx="345602" cy="345577"/>
            <a:chOff x="2343731" y="1489413"/>
            <a:chExt cx="365484" cy="365458"/>
          </a:xfrm>
        </p:grpSpPr>
        <p:sp>
          <p:nvSpPr>
            <p:cNvPr id="401" name="Google Shape;401;p32"/>
            <p:cNvSpPr/>
            <p:nvPr/>
          </p:nvSpPr>
          <p:spPr>
            <a:xfrm>
              <a:off x="2427756" y="1790146"/>
              <a:ext cx="197434" cy="64725"/>
            </a:xfrm>
            <a:custGeom>
              <a:rect b="b" l="l" r="r" t="t"/>
              <a:pathLst>
                <a:path extrusionOk="0" h="1835" w="5597">
                  <a:moveTo>
                    <a:pt x="1382" y="0"/>
                  </a:moveTo>
                  <a:lnTo>
                    <a:pt x="1167" y="1239"/>
                  </a:lnTo>
                  <a:lnTo>
                    <a:pt x="381" y="1239"/>
                  </a:lnTo>
                  <a:cubicBezTo>
                    <a:pt x="0" y="1239"/>
                    <a:pt x="0" y="1834"/>
                    <a:pt x="381" y="1834"/>
                  </a:cubicBezTo>
                  <a:lnTo>
                    <a:pt x="5192" y="1834"/>
                  </a:lnTo>
                  <a:cubicBezTo>
                    <a:pt x="5597" y="1834"/>
                    <a:pt x="5597" y="1239"/>
                    <a:pt x="5192" y="1239"/>
                  </a:cubicBezTo>
                  <a:lnTo>
                    <a:pt x="4382" y="1239"/>
                  </a:lnTo>
                  <a:lnTo>
                    <a:pt x="41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2"/>
            <p:cNvSpPr/>
            <p:nvPr/>
          </p:nvSpPr>
          <p:spPr>
            <a:xfrm>
              <a:off x="2538626" y="1489413"/>
              <a:ext cx="170590" cy="128568"/>
            </a:xfrm>
            <a:custGeom>
              <a:rect b="b" l="l" r="r" t="t"/>
              <a:pathLst>
                <a:path extrusionOk="0" h="3645" w="4836">
                  <a:moveTo>
                    <a:pt x="1" y="1"/>
                  </a:moveTo>
                  <a:lnTo>
                    <a:pt x="1" y="3645"/>
                  </a:lnTo>
                  <a:lnTo>
                    <a:pt x="739" y="3645"/>
                  </a:lnTo>
                  <a:cubicBezTo>
                    <a:pt x="810" y="3240"/>
                    <a:pt x="1072" y="2906"/>
                    <a:pt x="1430" y="2692"/>
                  </a:cubicBezTo>
                  <a:cubicBezTo>
                    <a:pt x="1287" y="2525"/>
                    <a:pt x="1215" y="2311"/>
                    <a:pt x="1215" y="2073"/>
                  </a:cubicBezTo>
                  <a:cubicBezTo>
                    <a:pt x="1215" y="1335"/>
                    <a:pt x="1775" y="965"/>
                    <a:pt x="2335" y="965"/>
                  </a:cubicBezTo>
                  <a:cubicBezTo>
                    <a:pt x="2894" y="965"/>
                    <a:pt x="3454" y="1335"/>
                    <a:pt x="3454" y="2073"/>
                  </a:cubicBezTo>
                  <a:cubicBezTo>
                    <a:pt x="3454" y="2311"/>
                    <a:pt x="3382" y="2525"/>
                    <a:pt x="3263" y="2692"/>
                  </a:cubicBezTo>
                  <a:cubicBezTo>
                    <a:pt x="3597" y="2906"/>
                    <a:pt x="3859" y="3240"/>
                    <a:pt x="3930" y="3645"/>
                  </a:cubicBezTo>
                  <a:lnTo>
                    <a:pt x="4835" y="3645"/>
                  </a:lnTo>
                  <a:lnTo>
                    <a:pt x="4835" y="668"/>
                  </a:lnTo>
                  <a:cubicBezTo>
                    <a:pt x="4835" y="287"/>
                    <a:pt x="4526" y="1"/>
                    <a:pt x="4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2"/>
            <p:cNvSpPr/>
            <p:nvPr/>
          </p:nvSpPr>
          <p:spPr>
            <a:xfrm>
              <a:off x="2343731" y="1489413"/>
              <a:ext cx="171401" cy="129415"/>
            </a:xfrm>
            <a:custGeom>
              <a:rect b="b" l="l" r="r" t="t"/>
              <a:pathLst>
                <a:path extrusionOk="0" h="3669" w="4859">
                  <a:moveTo>
                    <a:pt x="691" y="1"/>
                  </a:moveTo>
                  <a:cubicBezTo>
                    <a:pt x="310" y="1"/>
                    <a:pt x="1" y="310"/>
                    <a:pt x="1" y="692"/>
                  </a:cubicBezTo>
                  <a:lnTo>
                    <a:pt x="1" y="3668"/>
                  </a:lnTo>
                  <a:lnTo>
                    <a:pt x="906" y="3645"/>
                  </a:lnTo>
                  <a:cubicBezTo>
                    <a:pt x="977" y="3240"/>
                    <a:pt x="1239" y="2906"/>
                    <a:pt x="1573" y="2692"/>
                  </a:cubicBezTo>
                  <a:cubicBezTo>
                    <a:pt x="1454" y="2525"/>
                    <a:pt x="1382" y="2311"/>
                    <a:pt x="1382" y="2073"/>
                  </a:cubicBezTo>
                  <a:cubicBezTo>
                    <a:pt x="1382" y="1335"/>
                    <a:pt x="1942" y="965"/>
                    <a:pt x="2501" y="965"/>
                  </a:cubicBezTo>
                  <a:cubicBezTo>
                    <a:pt x="3061" y="965"/>
                    <a:pt x="3621" y="1335"/>
                    <a:pt x="3621" y="2073"/>
                  </a:cubicBezTo>
                  <a:cubicBezTo>
                    <a:pt x="3621" y="2311"/>
                    <a:pt x="3549" y="2525"/>
                    <a:pt x="3406" y="2692"/>
                  </a:cubicBezTo>
                  <a:cubicBezTo>
                    <a:pt x="3764" y="2906"/>
                    <a:pt x="4002" y="3240"/>
                    <a:pt x="4097" y="3645"/>
                  </a:cubicBezTo>
                  <a:lnTo>
                    <a:pt x="4859" y="3645"/>
                  </a:lnTo>
                  <a:lnTo>
                    <a:pt x="48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2"/>
            <p:cNvSpPr/>
            <p:nvPr/>
          </p:nvSpPr>
          <p:spPr>
            <a:xfrm>
              <a:off x="2410930" y="1546555"/>
              <a:ext cx="42048" cy="31110"/>
            </a:xfrm>
            <a:custGeom>
              <a:rect b="b" l="l" r="r" t="t"/>
              <a:pathLst>
                <a:path extrusionOk="0" h="882" w="1192">
                  <a:moveTo>
                    <a:pt x="596" y="0"/>
                  </a:moveTo>
                  <a:cubicBezTo>
                    <a:pt x="25" y="0"/>
                    <a:pt x="1" y="858"/>
                    <a:pt x="573" y="881"/>
                  </a:cubicBezTo>
                  <a:lnTo>
                    <a:pt x="620" y="881"/>
                  </a:lnTo>
                  <a:cubicBezTo>
                    <a:pt x="1192" y="858"/>
                    <a:pt x="1144"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2"/>
            <p:cNvSpPr/>
            <p:nvPr/>
          </p:nvSpPr>
          <p:spPr>
            <a:xfrm>
              <a:off x="2599969" y="1546555"/>
              <a:ext cx="42013" cy="31110"/>
            </a:xfrm>
            <a:custGeom>
              <a:rect b="b" l="l" r="r" t="t"/>
              <a:pathLst>
                <a:path extrusionOk="0" h="882" w="1191">
                  <a:moveTo>
                    <a:pt x="596" y="0"/>
                  </a:moveTo>
                  <a:cubicBezTo>
                    <a:pt x="48" y="0"/>
                    <a:pt x="0" y="858"/>
                    <a:pt x="572" y="881"/>
                  </a:cubicBezTo>
                  <a:lnTo>
                    <a:pt x="619" y="881"/>
                  </a:lnTo>
                  <a:cubicBezTo>
                    <a:pt x="1191" y="858"/>
                    <a:pt x="1167" y="0"/>
                    <a:pt x="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p:nvPr/>
          </p:nvSpPr>
          <p:spPr>
            <a:xfrm>
              <a:off x="2589034" y="1601156"/>
              <a:ext cx="63036" cy="16825"/>
            </a:xfrm>
            <a:custGeom>
              <a:rect b="b" l="l" r="r" t="t"/>
              <a:pathLst>
                <a:path extrusionOk="0" h="477" w="1787">
                  <a:moveTo>
                    <a:pt x="715" y="0"/>
                  </a:moveTo>
                  <a:cubicBezTo>
                    <a:pt x="406" y="0"/>
                    <a:pt x="120" y="191"/>
                    <a:pt x="1" y="477"/>
                  </a:cubicBezTo>
                  <a:lnTo>
                    <a:pt x="1787" y="477"/>
                  </a:lnTo>
                  <a:cubicBezTo>
                    <a:pt x="1691" y="191"/>
                    <a:pt x="1406"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2"/>
            <p:cNvSpPr/>
            <p:nvPr/>
          </p:nvSpPr>
          <p:spPr>
            <a:xfrm>
              <a:off x="2400030" y="1601156"/>
              <a:ext cx="63036" cy="16825"/>
            </a:xfrm>
            <a:custGeom>
              <a:rect b="b" l="l" r="r" t="t"/>
              <a:pathLst>
                <a:path extrusionOk="0" h="477" w="1787">
                  <a:moveTo>
                    <a:pt x="715" y="0"/>
                  </a:moveTo>
                  <a:cubicBezTo>
                    <a:pt x="405" y="0"/>
                    <a:pt x="119" y="191"/>
                    <a:pt x="0" y="477"/>
                  </a:cubicBezTo>
                  <a:lnTo>
                    <a:pt x="1786" y="477"/>
                  </a:lnTo>
                  <a:cubicBezTo>
                    <a:pt x="1667" y="191"/>
                    <a:pt x="1382"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2"/>
            <p:cNvSpPr/>
            <p:nvPr/>
          </p:nvSpPr>
          <p:spPr>
            <a:xfrm>
              <a:off x="2599969" y="1694382"/>
              <a:ext cx="42013" cy="31110"/>
            </a:xfrm>
            <a:custGeom>
              <a:rect b="b" l="l" r="r" t="t"/>
              <a:pathLst>
                <a:path extrusionOk="0" h="882" w="1191">
                  <a:moveTo>
                    <a:pt x="596" y="1"/>
                  </a:moveTo>
                  <a:cubicBezTo>
                    <a:pt x="48" y="1"/>
                    <a:pt x="0" y="858"/>
                    <a:pt x="572" y="882"/>
                  </a:cubicBezTo>
                  <a:lnTo>
                    <a:pt x="619" y="882"/>
                  </a:lnTo>
                  <a:cubicBezTo>
                    <a:pt x="1191" y="858"/>
                    <a:pt x="1167" y="1"/>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a:off x="2589034" y="1748983"/>
              <a:ext cx="63036" cy="16825"/>
            </a:xfrm>
            <a:custGeom>
              <a:rect b="b" l="l" r="r" t="t"/>
              <a:pathLst>
                <a:path extrusionOk="0" h="477" w="1787">
                  <a:moveTo>
                    <a:pt x="715" y="1"/>
                  </a:moveTo>
                  <a:cubicBezTo>
                    <a:pt x="406" y="1"/>
                    <a:pt x="120" y="191"/>
                    <a:pt x="1" y="477"/>
                  </a:cubicBezTo>
                  <a:lnTo>
                    <a:pt x="1787" y="477"/>
                  </a:lnTo>
                  <a:cubicBezTo>
                    <a:pt x="1691" y="191"/>
                    <a:pt x="1406"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p:nvPr/>
          </p:nvSpPr>
          <p:spPr>
            <a:xfrm>
              <a:off x="2538626" y="1641473"/>
              <a:ext cx="170590" cy="124336"/>
            </a:xfrm>
            <a:custGeom>
              <a:rect b="b" l="l" r="r" t="t"/>
              <a:pathLst>
                <a:path extrusionOk="0" h="3525" w="4836">
                  <a:moveTo>
                    <a:pt x="1" y="0"/>
                  </a:moveTo>
                  <a:lnTo>
                    <a:pt x="1" y="3525"/>
                  </a:lnTo>
                  <a:lnTo>
                    <a:pt x="739" y="3525"/>
                  </a:lnTo>
                  <a:cubicBezTo>
                    <a:pt x="810" y="3120"/>
                    <a:pt x="1072" y="2787"/>
                    <a:pt x="1430" y="2572"/>
                  </a:cubicBezTo>
                  <a:cubicBezTo>
                    <a:pt x="1287" y="2406"/>
                    <a:pt x="1215" y="2191"/>
                    <a:pt x="1215" y="1953"/>
                  </a:cubicBezTo>
                  <a:cubicBezTo>
                    <a:pt x="1215" y="1215"/>
                    <a:pt x="1775" y="846"/>
                    <a:pt x="2335" y="846"/>
                  </a:cubicBezTo>
                  <a:cubicBezTo>
                    <a:pt x="2894" y="846"/>
                    <a:pt x="3454" y="1215"/>
                    <a:pt x="3454" y="1953"/>
                  </a:cubicBezTo>
                  <a:cubicBezTo>
                    <a:pt x="3454" y="2191"/>
                    <a:pt x="3382" y="2406"/>
                    <a:pt x="3263" y="2572"/>
                  </a:cubicBezTo>
                  <a:cubicBezTo>
                    <a:pt x="3597" y="2787"/>
                    <a:pt x="3859" y="3120"/>
                    <a:pt x="3930" y="3525"/>
                  </a:cubicBezTo>
                  <a:lnTo>
                    <a:pt x="4145" y="3525"/>
                  </a:lnTo>
                  <a:cubicBezTo>
                    <a:pt x="4526" y="3525"/>
                    <a:pt x="4835" y="3239"/>
                    <a:pt x="4835" y="2858"/>
                  </a:cubicBezTo>
                  <a:lnTo>
                    <a:pt x="4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2400030" y="1748983"/>
              <a:ext cx="63036" cy="16825"/>
            </a:xfrm>
            <a:custGeom>
              <a:rect b="b" l="l" r="r" t="t"/>
              <a:pathLst>
                <a:path extrusionOk="0" h="477" w="1787">
                  <a:moveTo>
                    <a:pt x="715" y="1"/>
                  </a:moveTo>
                  <a:cubicBezTo>
                    <a:pt x="405" y="1"/>
                    <a:pt x="119" y="191"/>
                    <a:pt x="0" y="477"/>
                  </a:cubicBezTo>
                  <a:lnTo>
                    <a:pt x="1786" y="477"/>
                  </a:lnTo>
                  <a:cubicBezTo>
                    <a:pt x="1667" y="191"/>
                    <a:pt x="1382"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2"/>
            <p:cNvSpPr/>
            <p:nvPr/>
          </p:nvSpPr>
          <p:spPr>
            <a:xfrm>
              <a:off x="2410930" y="1694382"/>
              <a:ext cx="42048" cy="31110"/>
            </a:xfrm>
            <a:custGeom>
              <a:rect b="b" l="l" r="r" t="t"/>
              <a:pathLst>
                <a:path extrusionOk="0" h="882" w="1192">
                  <a:moveTo>
                    <a:pt x="596" y="1"/>
                  </a:moveTo>
                  <a:cubicBezTo>
                    <a:pt x="25" y="1"/>
                    <a:pt x="1" y="858"/>
                    <a:pt x="573" y="882"/>
                  </a:cubicBezTo>
                  <a:lnTo>
                    <a:pt x="620" y="882"/>
                  </a:lnTo>
                  <a:cubicBezTo>
                    <a:pt x="1192" y="858"/>
                    <a:pt x="1144" y="1"/>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2343731" y="1641473"/>
              <a:ext cx="171401" cy="124336"/>
            </a:xfrm>
            <a:custGeom>
              <a:rect b="b" l="l" r="r" t="t"/>
              <a:pathLst>
                <a:path extrusionOk="0" h="3525" w="4859">
                  <a:moveTo>
                    <a:pt x="1" y="0"/>
                  </a:moveTo>
                  <a:lnTo>
                    <a:pt x="1" y="2858"/>
                  </a:lnTo>
                  <a:cubicBezTo>
                    <a:pt x="1" y="3239"/>
                    <a:pt x="310" y="3525"/>
                    <a:pt x="691" y="3525"/>
                  </a:cubicBezTo>
                  <a:lnTo>
                    <a:pt x="906" y="3525"/>
                  </a:lnTo>
                  <a:cubicBezTo>
                    <a:pt x="977" y="3120"/>
                    <a:pt x="1239" y="2787"/>
                    <a:pt x="1573" y="2572"/>
                  </a:cubicBezTo>
                  <a:cubicBezTo>
                    <a:pt x="1454" y="2406"/>
                    <a:pt x="1382" y="2191"/>
                    <a:pt x="1382" y="1953"/>
                  </a:cubicBezTo>
                  <a:cubicBezTo>
                    <a:pt x="1382" y="1215"/>
                    <a:pt x="1942" y="846"/>
                    <a:pt x="2501" y="846"/>
                  </a:cubicBezTo>
                  <a:cubicBezTo>
                    <a:pt x="3061" y="846"/>
                    <a:pt x="3621" y="1215"/>
                    <a:pt x="3621" y="1953"/>
                  </a:cubicBezTo>
                  <a:cubicBezTo>
                    <a:pt x="3621" y="2191"/>
                    <a:pt x="3549" y="2406"/>
                    <a:pt x="3406" y="2572"/>
                  </a:cubicBezTo>
                  <a:cubicBezTo>
                    <a:pt x="3764" y="2787"/>
                    <a:pt x="4025" y="3120"/>
                    <a:pt x="4097" y="3525"/>
                  </a:cubicBezTo>
                  <a:lnTo>
                    <a:pt x="4859" y="3525"/>
                  </a:lnTo>
                  <a:lnTo>
                    <a:pt x="48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33"/>
          <p:cNvSpPr/>
          <p:nvPr/>
        </p:nvSpPr>
        <p:spPr>
          <a:xfrm>
            <a:off x="-215800" y="4273250"/>
            <a:ext cx="2284525" cy="2478400"/>
          </a:xfrm>
          <a:custGeom>
            <a:rect b="b" l="l" r="r" t="t"/>
            <a:pathLst>
              <a:path extrusionOk="0" h="99136" w="91381">
                <a:moveTo>
                  <a:pt x="77092" y="1"/>
                </a:moveTo>
                <a:cubicBezTo>
                  <a:pt x="75139" y="1"/>
                  <a:pt x="73192" y="742"/>
                  <a:pt x="71711" y="2223"/>
                </a:cubicBezTo>
                <a:lnTo>
                  <a:pt x="5191" y="68755"/>
                </a:lnTo>
                <a:cubicBezTo>
                  <a:pt x="1857" y="72065"/>
                  <a:pt x="0" y="76589"/>
                  <a:pt x="36" y="81292"/>
                </a:cubicBezTo>
                <a:cubicBezTo>
                  <a:pt x="48" y="86019"/>
                  <a:pt x="1941" y="90555"/>
                  <a:pt x="5298" y="93889"/>
                </a:cubicBezTo>
                <a:cubicBezTo>
                  <a:pt x="8800" y="97385"/>
                  <a:pt x="13392" y="99135"/>
                  <a:pt x="17968" y="99135"/>
                </a:cubicBezTo>
                <a:cubicBezTo>
                  <a:pt x="22494" y="99135"/>
                  <a:pt x="27005" y="97424"/>
                  <a:pt x="30432" y="93996"/>
                </a:cubicBezTo>
                <a:lnTo>
                  <a:pt x="32921" y="91508"/>
                </a:lnTo>
                <a:cubicBezTo>
                  <a:pt x="33111" y="91353"/>
                  <a:pt x="33302" y="91186"/>
                  <a:pt x="33480" y="90996"/>
                </a:cubicBezTo>
                <a:lnTo>
                  <a:pt x="88392" y="36084"/>
                </a:lnTo>
                <a:cubicBezTo>
                  <a:pt x="91381" y="33096"/>
                  <a:pt x="91369" y="28226"/>
                  <a:pt x="88344" y="25202"/>
                </a:cubicBezTo>
                <a:cubicBezTo>
                  <a:pt x="86829" y="23687"/>
                  <a:pt x="84844" y="22928"/>
                  <a:pt x="82865" y="22928"/>
                </a:cubicBezTo>
                <a:cubicBezTo>
                  <a:pt x="80909" y="22928"/>
                  <a:pt x="78959" y="23669"/>
                  <a:pt x="77474" y="25154"/>
                </a:cubicBezTo>
                <a:lnTo>
                  <a:pt x="19574" y="83054"/>
                </a:lnTo>
                <a:cubicBezTo>
                  <a:pt x="19090" y="83538"/>
                  <a:pt x="18452" y="83783"/>
                  <a:pt x="17813" y="83783"/>
                </a:cubicBezTo>
                <a:cubicBezTo>
                  <a:pt x="17210" y="83783"/>
                  <a:pt x="16607" y="83565"/>
                  <a:pt x="16133" y="83126"/>
                </a:cubicBezTo>
                <a:cubicBezTo>
                  <a:pt x="15657" y="82661"/>
                  <a:pt x="15383" y="82030"/>
                  <a:pt x="15371" y="81364"/>
                </a:cubicBezTo>
                <a:cubicBezTo>
                  <a:pt x="15371" y="80721"/>
                  <a:pt x="15621" y="80102"/>
                  <a:pt x="16085" y="79649"/>
                </a:cubicBezTo>
                <a:lnTo>
                  <a:pt x="82606" y="13129"/>
                </a:lnTo>
                <a:cubicBezTo>
                  <a:pt x="85582" y="10152"/>
                  <a:pt x="85570" y="5283"/>
                  <a:pt x="82558" y="2271"/>
                </a:cubicBezTo>
                <a:cubicBezTo>
                  <a:pt x="81044" y="757"/>
                  <a:pt x="79065" y="1"/>
                  <a:pt x="770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3"/>
          <p:cNvSpPr txBox="1"/>
          <p:nvPr>
            <p:ph idx="1" type="subTitle"/>
          </p:nvPr>
        </p:nvSpPr>
        <p:spPr>
          <a:xfrm>
            <a:off x="791375" y="1767272"/>
            <a:ext cx="2296200" cy="74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Always on time</a:t>
            </a:r>
            <a:endParaRPr/>
          </a:p>
        </p:txBody>
      </p:sp>
      <p:sp>
        <p:nvSpPr>
          <p:cNvPr id="420" name="Google Shape;420;p33"/>
          <p:cNvSpPr txBox="1"/>
          <p:nvPr>
            <p:ph idx="5" type="subTitle"/>
          </p:nvPr>
        </p:nvSpPr>
        <p:spPr>
          <a:xfrm>
            <a:off x="3423900" y="2421098"/>
            <a:ext cx="2296200" cy="74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Out of the box</a:t>
            </a:r>
            <a:endParaRPr/>
          </a:p>
        </p:txBody>
      </p:sp>
      <p:sp>
        <p:nvSpPr>
          <p:cNvPr id="421" name="Google Shape;421;p33"/>
          <p:cNvSpPr txBox="1"/>
          <p:nvPr>
            <p:ph idx="6" type="subTitle"/>
          </p:nvPr>
        </p:nvSpPr>
        <p:spPr>
          <a:xfrm>
            <a:off x="6056425" y="1767272"/>
            <a:ext cx="2296200" cy="74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Service</a:t>
            </a:r>
            <a:endParaRPr/>
          </a:p>
        </p:txBody>
      </p:sp>
      <p:sp>
        <p:nvSpPr>
          <p:cNvPr id="422" name="Google Shape;422;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SETS US APART?</a:t>
            </a:r>
            <a:endParaRPr/>
          </a:p>
        </p:txBody>
      </p:sp>
      <p:sp>
        <p:nvSpPr>
          <p:cNvPr id="423" name="Google Shape;423;p33"/>
          <p:cNvSpPr txBox="1"/>
          <p:nvPr>
            <p:ph idx="2" type="subTitle"/>
          </p:nvPr>
        </p:nvSpPr>
        <p:spPr>
          <a:xfrm>
            <a:off x="791375" y="2511750"/>
            <a:ext cx="2296200" cy="102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never miss a deadline. You can rely on us and rest assured that your product will be ready on time</a:t>
            </a:r>
            <a:endParaRPr/>
          </a:p>
        </p:txBody>
      </p:sp>
      <p:sp>
        <p:nvSpPr>
          <p:cNvPr id="424" name="Google Shape;424;p33"/>
          <p:cNvSpPr txBox="1"/>
          <p:nvPr>
            <p:ph idx="3" type="subTitle"/>
          </p:nvPr>
        </p:nvSpPr>
        <p:spPr>
          <a:xfrm>
            <a:off x="3423900" y="3165550"/>
            <a:ext cx="2296200" cy="102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out-of-the-box ideas are creative solutions that challenge the status quo and provide unique value</a:t>
            </a:r>
            <a:endParaRPr/>
          </a:p>
        </p:txBody>
      </p:sp>
      <p:sp>
        <p:nvSpPr>
          <p:cNvPr id="425" name="Google Shape;425;p33"/>
          <p:cNvSpPr txBox="1"/>
          <p:nvPr>
            <p:ph idx="4" type="subTitle"/>
          </p:nvPr>
        </p:nvSpPr>
        <p:spPr>
          <a:xfrm>
            <a:off x="6056425" y="2511750"/>
            <a:ext cx="2296200" cy="102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focus on providing a high level of customer service so that the experience is positive</a:t>
            </a:r>
            <a:endParaRPr/>
          </a:p>
          <a:p>
            <a:pPr indent="0" lvl="0" marL="0" rtl="0" algn="ctr">
              <a:spcBef>
                <a:spcPts val="0"/>
              </a:spcBef>
              <a:spcAft>
                <a:spcPts val="0"/>
              </a:spcAft>
              <a:buNone/>
            </a:pPr>
            <a:r>
              <a:t/>
            </a:r>
            <a:endParaRPr/>
          </a:p>
        </p:txBody>
      </p:sp>
      <p:grpSp>
        <p:nvGrpSpPr>
          <p:cNvPr id="426" name="Google Shape;426;p33"/>
          <p:cNvGrpSpPr/>
          <p:nvPr/>
        </p:nvGrpSpPr>
        <p:grpSpPr>
          <a:xfrm>
            <a:off x="7031741" y="1357776"/>
            <a:ext cx="345569" cy="336038"/>
            <a:chOff x="6411291" y="2172935"/>
            <a:chExt cx="365449" cy="355370"/>
          </a:xfrm>
        </p:grpSpPr>
        <p:sp>
          <p:nvSpPr>
            <p:cNvPr id="427" name="Google Shape;427;p33"/>
            <p:cNvSpPr/>
            <p:nvPr/>
          </p:nvSpPr>
          <p:spPr>
            <a:xfrm>
              <a:off x="6465051" y="2172935"/>
              <a:ext cx="83214" cy="117634"/>
            </a:xfrm>
            <a:custGeom>
              <a:rect b="b" l="l" r="r" t="t"/>
              <a:pathLst>
                <a:path extrusionOk="0" h="3335" w="2359">
                  <a:moveTo>
                    <a:pt x="331" y="1"/>
                  </a:moveTo>
                  <a:cubicBezTo>
                    <a:pt x="179" y="1"/>
                    <a:pt x="25" y="96"/>
                    <a:pt x="1" y="286"/>
                  </a:cubicBezTo>
                  <a:cubicBezTo>
                    <a:pt x="1" y="1049"/>
                    <a:pt x="263" y="1763"/>
                    <a:pt x="763" y="2334"/>
                  </a:cubicBezTo>
                  <a:cubicBezTo>
                    <a:pt x="1191" y="2787"/>
                    <a:pt x="1739" y="3144"/>
                    <a:pt x="2335" y="3335"/>
                  </a:cubicBezTo>
                  <a:lnTo>
                    <a:pt x="2358" y="3335"/>
                  </a:lnTo>
                  <a:lnTo>
                    <a:pt x="2358" y="2644"/>
                  </a:lnTo>
                  <a:cubicBezTo>
                    <a:pt x="1930" y="2477"/>
                    <a:pt x="1549" y="2239"/>
                    <a:pt x="1239" y="1906"/>
                  </a:cubicBezTo>
                  <a:cubicBezTo>
                    <a:pt x="858" y="1453"/>
                    <a:pt x="644" y="882"/>
                    <a:pt x="644" y="286"/>
                  </a:cubicBezTo>
                  <a:cubicBezTo>
                    <a:pt x="632" y="96"/>
                    <a:pt x="483" y="1"/>
                    <a:pt x="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3"/>
            <p:cNvSpPr/>
            <p:nvPr/>
          </p:nvSpPr>
          <p:spPr>
            <a:xfrm>
              <a:off x="6411291" y="2307323"/>
              <a:ext cx="365449" cy="220982"/>
            </a:xfrm>
            <a:custGeom>
              <a:rect b="b" l="l" r="r" t="t"/>
              <a:pathLst>
                <a:path extrusionOk="0" h="6265" w="10360">
                  <a:moveTo>
                    <a:pt x="8877" y="1571"/>
                  </a:moveTo>
                  <a:cubicBezTo>
                    <a:pt x="9275" y="1571"/>
                    <a:pt x="9275" y="2218"/>
                    <a:pt x="8877" y="2218"/>
                  </a:cubicBezTo>
                  <a:cubicBezTo>
                    <a:pt x="8864" y="2218"/>
                    <a:pt x="8850" y="2217"/>
                    <a:pt x="8836" y="2216"/>
                  </a:cubicBezTo>
                  <a:lnTo>
                    <a:pt x="6121" y="2216"/>
                  </a:lnTo>
                  <a:cubicBezTo>
                    <a:pt x="5740" y="2168"/>
                    <a:pt x="5740" y="1597"/>
                    <a:pt x="6121" y="1573"/>
                  </a:cubicBezTo>
                  <a:lnTo>
                    <a:pt x="8836" y="1573"/>
                  </a:lnTo>
                  <a:cubicBezTo>
                    <a:pt x="8850" y="1571"/>
                    <a:pt x="8864" y="1571"/>
                    <a:pt x="8877" y="1571"/>
                  </a:cubicBezTo>
                  <a:close/>
                  <a:moveTo>
                    <a:pt x="8877" y="2999"/>
                  </a:moveTo>
                  <a:cubicBezTo>
                    <a:pt x="9275" y="2999"/>
                    <a:pt x="9275" y="3647"/>
                    <a:pt x="8877" y="3647"/>
                  </a:cubicBezTo>
                  <a:cubicBezTo>
                    <a:pt x="8864" y="3647"/>
                    <a:pt x="8850" y="3646"/>
                    <a:pt x="8836" y="3645"/>
                  </a:cubicBezTo>
                  <a:lnTo>
                    <a:pt x="6121" y="3645"/>
                  </a:lnTo>
                  <a:cubicBezTo>
                    <a:pt x="5740" y="3597"/>
                    <a:pt x="5740" y="3025"/>
                    <a:pt x="6121" y="3002"/>
                  </a:cubicBezTo>
                  <a:lnTo>
                    <a:pt x="8836" y="3002"/>
                  </a:lnTo>
                  <a:cubicBezTo>
                    <a:pt x="8850" y="3000"/>
                    <a:pt x="8864" y="2999"/>
                    <a:pt x="8877" y="2999"/>
                  </a:cubicBezTo>
                  <a:close/>
                  <a:moveTo>
                    <a:pt x="8877" y="4428"/>
                  </a:moveTo>
                  <a:cubicBezTo>
                    <a:pt x="9275" y="4428"/>
                    <a:pt x="9275" y="5076"/>
                    <a:pt x="8877" y="5076"/>
                  </a:cubicBezTo>
                  <a:cubicBezTo>
                    <a:pt x="8864" y="5076"/>
                    <a:pt x="8850" y="5075"/>
                    <a:pt x="8836" y="5073"/>
                  </a:cubicBezTo>
                  <a:lnTo>
                    <a:pt x="6121" y="5073"/>
                  </a:lnTo>
                  <a:cubicBezTo>
                    <a:pt x="5740" y="5026"/>
                    <a:pt x="5740" y="4454"/>
                    <a:pt x="6121" y="4430"/>
                  </a:cubicBezTo>
                  <a:lnTo>
                    <a:pt x="8836" y="4430"/>
                  </a:lnTo>
                  <a:cubicBezTo>
                    <a:pt x="8850" y="4429"/>
                    <a:pt x="8864" y="4428"/>
                    <a:pt x="8877" y="4428"/>
                  </a:cubicBezTo>
                  <a:close/>
                  <a:moveTo>
                    <a:pt x="3096" y="1382"/>
                  </a:moveTo>
                  <a:cubicBezTo>
                    <a:pt x="4120" y="1382"/>
                    <a:pt x="4692" y="2501"/>
                    <a:pt x="4120" y="3335"/>
                  </a:cubicBezTo>
                  <a:cubicBezTo>
                    <a:pt x="4621" y="3549"/>
                    <a:pt x="4954" y="4049"/>
                    <a:pt x="4954" y="4597"/>
                  </a:cubicBezTo>
                  <a:lnTo>
                    <a:pt x="4954" y="4931"/>
                  </a:lnTo>
                  <a:cubicBezTo>
                    <a:pt x="4954" y="5121"/>
                    <a:pt x="4811" y="5264"/>
                    <a:pt x="4621" y="5264"/>
                  </a:cubicBezTo>
                  <a:lnTo>
                    <a:pt x="1572" y="5264"/>
                  </a:lnTo>
                  <a:cubicBezTo>
                    <a:pt x="1406" y="5264"/>
                    <a:pt x="1239" y="5121"/>
                    <a:pt x="1239" y="4931"/>
                  </a:cubicBezTo>
                  <a:lnTo>
                    <a:pt x="1239" y="4597"/>
                  </a:lnTo>
                  <a:cubicBezTo>
                    <a:pt x="1239" y="4049"/>
                    <a:pt x="1572" y="3549"/>
                    <a:pt x="2072" y="3335"/>
                  </a:cubicBezTo>
                  <a:cubicBezTo>
                    <a:pt x="1501" y="2501"/>
                    <a:pt x="2096" y="1382"/>
                    <a:pt x="3096" y="1382"/>
                  </a:cubicBezTo>
                  <a:close/>
                  <a:moveTo>
                    <a:pt x="358" y="1"/>
                  </a:moveTo>
                  <a:cubicBezTo>
                    <a:pt x="167" y="1"/>
                    <a:pt x="1" y="168"/>
                    <a:pt x="1" y="382"/>
                  </a:cubicBezTo>
                  <a:lnTo>
                    <a:pt x="1" y="5907"/>
                  </a:lnTo>
                  <a:cubicBezTo>
                    <a:pt x="1" y="6097"/>
                    <a:pt x="167" y="6264"/>
                    <a:pt x="358" y="6264"/>
                  </a:cubicBezTo>
                  <a:lnTo>
                    <a:pt x="10003" y="6264"/>
                  </a:lnTo>
                  <a:cubicBezTo>
                    <a:pt x="10193" y="6264"/>
                    <a:pt x="10360" y="6097"/>
                    <a:pt x="10360" y="5907"/>
                  </a:cubicBezTo>
                  <a:lnTo>
                    <a:pt x="10360" y="382"/>
                  </a:lnTo>
                  <a:cubicBezTo>
                    <a:pt x="10360" y="168"/>
                    <a:pt x="10193" y="1"/>
                    <a:pt x="10003" y="1"/>
                  </a:cubicBezTo>
                  <a:lnTo>
                    <a:pt x="6264" y="1"/>
                  </a:lnTo>
                  <a:cubicBezTo>
                    <a:pt x="6169" y="704"/>
                    <a:pt x="5615" y="1055"/>
                    <a:pt x="5064" y="1055"/>
                  </a:cubicBezTo>
                  <a:cubicBezTo>
                    <a:pt x="4513" y="1055"/>
                    <a:pt x="3966" y="704"/>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6478490" y="2444251"/>
              <a:ext cx="84872" cy="25255"/>
            </a:xfrm>
            <a:custGeom>
              <a:rect b="b" l="l" r="r" t="t"/>
              <a:pathLst>
                <a:path extrusionOk="0" h="716" w="2406">
                  <a:moveTo>
                    <a:pt x="715" y="1"/>
                  </a:moveTo>
                  <a:cubicBezTo>
                    <a:pt x="310" y="1"/>
                    <a:pt x="1" y="310"/>
                    <a:pt x="1" y="715"/>
                  </a:cubicBezTo>
                  <a:lnTo>
                    <a:pt x="2406" y="715"/>
                  </a:lnTo>
                  <a:cubicBezTo>
                    <a:pt x="2406" y="310"/>
                    <a:pt x="2073" y="1"/>
                    <a:pt x="1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6632219" y="2172935"/>
              <a:ext cx="83214" cy="117634"/>
            </a:xfrm>
            <a:custGeom>
              <a:rect b="b" l="l" r="r" t="t"/>
              <a:pathLst>
                <a:path extrusionOk="0" h="3335" w="2359">
                  <a:moveTo>
                    <a:pt x="2022" y="1"/>
                  </a:moveTo>
                  <a:cubicBezTo>
                    <a:pt x="1870" y="1"/>
                    <a:pt x="1715" y="96"/>
                    <a:pt x="1692" y="286"/>
                  </a:cubicBezTo>
                  <a:cubicBezTo>
                    <a:pt x="1715" y="882"/>
                    <a:pt x="1501" y="1453"/>
                    <a:pt x="1096" y="1906"/>
                  </a:cubicBezTo>
                  <a:cubicBezTo>
                    <a:pt x="787" y="2215"/>
                    <a:pt x="429" y="2477"/>
                    <a:pt x="1" y="2644"/>
                  </a:cubicBezTo>
                  <a:lnTo>
                    <a:pt x="1" y="3335"/>
                  </a:lnTo>
                  <a:cubicBezTo>
                    <a:pt x="620" y="3144"/>
                    <a:pt x="1144" y="2787"/>
                    <a:pt x="1596" y="2334"/>
                  </a:cubicBezTo>
                  <a:cubicBezTo>
                    <a:pt x="2073" y="1763"/>
                    <a:pt x="2358" y="1049"/>
                    <a:pt x="2335" y="286"/>
                  </a:cubicBezTo>
                  <a:cubicBezTo>
                    <a:pt x="2323" y="96"/>
                    <a:pt x="2174" y="1"/>
                    <a:pt x="20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6570911" y="2236990"/>
              <a:ext cx="38661" cy="83843"/>
            </a:xfrm>
            <a:custGeom>
              <a:rect b="b" l="l" r="r" t="t"/>
              <a:pathLst>
                <a:path extrusionOk="0" h="2377" w="1096">
                  <a:moveTo>
                    <a:pt x="548" y="1"/>
                  </a:moveTo>
                  <a:cubicBezTo>
                    <a:pt x="286" y="1"/>
                    <a:pt x="24" y="173"/>
                    <a:pt x="0" y="518"/>
                  </a:cubicBezTo>
                  <a:lnTo>
                    <a:pt x="0" y="1804"/>
                  </a:lnTo>
                  <a:cubicBezTo>
                    <a:pt x="0" y="2114"/>
                    <a:pt x="238" y="2376"/>
                    <a:pt x="548" y="2376"/>
                  </a:cubicBezTo>
                  <a:cubicBezTo>
                    <a:pt x="858" y="2376"/>
                    <a:pt x="1096" y="2114"/>
                    <a:pt x="1096" y="1804"/>
                  </a:cubicBezTo>
                  <a:lnTo>
                    <a:pt x="1096" y="518"/>
                  </a:lnTo>
                  <a:cubicBezTo>
                    <a:pt x="1072" y="173"/>
                    <a:pt x="810" y="1"/>
                    <a:pt x="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6491930" y="2378750"/>
              <a:ext cx="57181" cy="42010"/>
            </a:xfrm>
            <a:custGeom>
              <a:rect b="b" l="l" r="r" t="t"/>
              <a:pathLst>
                <a:path extrusionOk="0" h="1191" w="1621">
                  <a:moveTo>
                    <a:pt x="810" y="0"/>
                  </a:moveTo>
                  <a:cubicBezTo>
                    <a:pt x="48" y="0"/>
                    <a:pt x="1" y="1143"/>
                    <a:pt x="787" y="1191"/>
                  </a:cubicBezTo>
                  <a:lnTo>
                    <a:pt x="858" y="1191"/>
                  </a:lnTo>
                  <a:cubicBezTo>
                    <a:pt x="1620" y="1143"/>
                    <a:pt x="1573" y="0"/>
                    <a:pt x="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33"/>
          <p:cNvGrpSpPr/>
          <p:nvPr/>
        </p:nvGrpSpPr>
        <p:grpSpPr>
          <a:xfrm>
            <a:off x="4398015" y="2035591"/>
            <a:ext cx="347970" cy="346345"/>
            <a:chOff x="3983525" y="3495465"/>
            <a:chExt cx="367989" cy="366270"/>
          </a:xfrm>
        </p:grpSpPr>
        <p:sp>
          <p:nvSpPr>
            <p:cNvPr id="434" name="Google Shape;434;p33"/>
            <p:cNvSpPr/>
            <p:nvPr/>
          </p:nvSpPr>
          <p:spPr>
            <a:xfrm>
              <a:off x="4310312" y="3820536"/>
              <a:ext cx="41201" cy="41198"/>
            </a:xfrm>
            <a:custGeom>
              <a:rect b="b" l="l" r="r" t="t"/>
              <a:pathLst>
                <a:path extrusionOk="0" h="1168" w="1168">
                  <a:moveTo>
                    <a:pt x="1167" y="0"/>
                  </a:moveTo>
                  <a:lnTo>
                    <a:pt x="1" y="1167"/>
                  </a:lnTo>
                  <a:lnTo>
                    <a:pt x="834" y="1167"/>
                  </a:lnTo>
                  <a:cubicBezTo>
                    <a:pt x="1001" y="1167"/>
                    <a:pt x="1167" y="1000"/>
                    <a:pt x="1167" y="834"/>
                  </a:cubicBezTo>
                  <a:lnTo>
                    <a:pt x="11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p:nvPr/>
          </p:nvSpPr>
          <p:spPr>
            <a:xfrm>
              <a:off x="3983525" y="3495465"/>
              <a:ext cx="366296" cy="78975"/>
            </a:xfrm>
            <a:custGeom>
              <a:rect b="b" l="l" r="r" t="t"/>
              <a:pathLst>
                <a:path extrusionOk="0" h="2239" w="10384">
                  <a:moveTo>
                    <a:pt x="1596" y="0"/>
                  </a:moveTo>
                  <a:cubicBezTo>
                    <a:pt x="1430" y="0"/>
                    <a:pt x="1263" y="119"/>
                    <a:pt x="1263" y="310"/>
                  </a:cubicBezTo>
                  <a:lnTo>
                    <a:pt x="1263" y="905"/>
                  </a:lnTo>
                  <a:lnTo>
                    <a:pt x="358" y="905"/>
                  </a:lnTo>
                  <a:cubicBezTo>
                    <a:pt x="167" y="905"/>
                    <a:pt x="1" y="1048"/>
                    <a:pt x="25" y="1238"/>
                  </a:cubicBezTo>
                  <a:lnTo>
                    <a:pt x="25" y="2239"/>
                  </a:lnTo>
                  <a:lnTo>
                    <a:pt x="10384" y="2239"/>
                  </a:lnTo>
                  <a:lnTo>
                    <a:pt x="10384" y="1238"/>
                  </a:lnTo>
                  <a:cubicBezTo>
                    <a:pt x="10384" y="1048"/>
                    <a:pt x="10241" y="905"/>
                    <a:pt x="10050" y="905"/>
                  </a:cubicBezTo>
                  <a:lnTo>
                    <a:pt x="10098" y="929"/>
                  </a:lnTo>
                  <a:lnTo>
                    <a:pt x="9193" y="929"/>
                  </a:lnTo>
                  <a:lnTo>
                    <a:pt x="9193" y="333"/>
                  </a:lnTo>
                  <a:cubicBezTo>
                    <a:pt x="9217" y="167"/>
                    <a:pt x="9074" y="24"/>
                    <a:pt x="8907" y="24"/>
                  </a:cubicBezTo>
                  <a:cubicBezTo>
                    <a:pt x="8893" y="22"/>
                    <a:pt x="8879" y="21"/>
                    <a:pt x="8866" y="21"/>
                  </a:cubicBezTo>
                  <a:cubicBezTo>
                    <a:pt x="8697" y="21"/>
                    <a:pt x="8574" y="155"/>
                    <a:pt x="8574" y="310"/>
                  </a:cubicBezTo>
                  <a:lnTo>
                    <a:pt x="8574" y="929"/>
                  </a:lnTo>
                  <a:lnTo>
                    <a:pt x="7383" y="929"/>
                  </a:lnTo>
                  <a:lnTo>
                    <a:pt x="7383" y="333"/>
                  </a:lnTo>
                  <a:cubicBezTo>
                    <a:pt x="7383" y="167"/>
                    <a:pt x="7240" y="24"/>
                    <a:pt x="7074" y="24"/>
                  </a:cubicBezTo>
                  <a:cubicBezTo>
                    <a:pt x="7061" y="22"/>
                    <a:pt x="7049" y="21"/>
                    <a:pt x="7037" y="21"/>
                  </a:cubicBezTo>
                  <a:cubicBezTo>
                    <a:pt x="6887" y="21"/>
                    <a:pt x="6764" y="155"/>
                    <a:pt x="6764" y="310"/>
                  </a:cubicBezTo>
                  <a:lnTo>
                    <a:pt x="6764" y="929"/>
                  </a:lnTo>
                  <a:lnTo>
                    <a:pt x="5549" y="929"/>
                  </a:lnTo>
                  <a:lnTo>
                    <a:pt x="5549" y="333"/>
                  </a:lnTo>
                  <a:cubicBezTo>
                    <a:pt x="5549" y="167"/>
                    <a:pt x="5407" y="24"/>
                    <a:pt x="5240" y="24"/>
                  </a:cubicBezTo>
                  <a:cubicBezTo>
                    <a:pt x="5228" y="22"/>
                    <a:pt x="5215" y="21"/>
                    <a:pt x="5203" y="21"/>
                  </a:cubicBezTo>
                  <a:cubicBezTo>
                    <a:pt x="5053" y="21"/>
                    <a:pt x="4930" y="155"/>
                    <a:pt x="4930" y="310"/>
                  </a:cubicBezTo>
                  <a:lnTo>
                    <a:pt x="4930" y="929"/>
                  </a:lnTo>
                  <a:lnTo>
                    <a:pt x="3716" y="929"/>
                  </a:lnTo>
                  <a:lnTo>
                    <a:pt x="3716" y="333"/>
                  </a:lnTo>
                  <a:cubicBezTo>
                    <a:pt x="3716" y="167"/>
                    <a:pt x="3597" y="24"/>
                    <a:pt x="3430" y="24"/>
                  </a:cubicBezTo>
                  <a:cubicBezTo>
                    <a:pt x="3416" y="22"/>
                    <a:pt x="3402" y="21"/>
                    <a:pt x="3389" y="21"/>
                  </a:cubicBezTo>
                  <a:cubicBezTo>
                    <a:pt x="3219" y="21"/>
                    <a:pt x="3097" y="155"/>
                    <a:pt x="3097" y="310"/>
                  </a:cubicBezTo>
                  <a:lnTo>
                    <a:pt x="3097" y="905"/>
                  </a:lnTo>
                  <a:lnTo>
                    <a:pt x="1882" y="905"/>
                  </a:lnTo>
                  <a:lnTo>
                    <a:pt x="1882" y="310"/>
                  </a:lnTo>
                  <a:cubicBezTo>
                    <a:pt x="1906" y="143"/>
                    <a:pt x="1763"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3"/>
            <p:cNvSpPr/>
            <p:nvPr/>
          </p:nvSpPr>
          <p:spPr>
            <a:xfrm>
              <a:off x="4287631" y="3797856"/>
              <a:ext cx="47092" cy="46560"/>
            </a:xfrm>
            <a:custGeom>
              <a:rect b="b" l="l" r="r" t="t"/>
              <a:pathLst>
                <a:path extrusionOk="0" h="1320" w="1335">
                  <a:moveTo>
                    <a:pt x="48" y="0"/>
                  </a:moveTo>
                  <a:cubicBezTo>
                    <a:pt x="24" y="0"/>
                    <a:pt x="1" y="0"/>
                    <a:pt x="1" y="24"/>
                  </a:cubicBezTo>
                  <a:lnTo>
                    <a:pt x="96" y="1286"/>
                  </a:lnTo>
                  <a:cubicBezTo>
                    <a:pt x="96" y="1303"/>
                    <a:pt x="120" y="1320"/>
                    <a:pt x="142" y="1320"/>
                  </a:cubicBezTo>
                  <a:cubicBezTo>
                    <a:pt x="151" y="1320"/>
                    <a:pt x="160" y="1317"/>
                    <a:pt x="167" y="1310"/>
                  </a:cubicBezTo>
                  <a:lnTo>
                    <a:pt x="1310" y="143"/>
                  </a:lnTo>
                  <a:cubicBezTo>
                    <a:pt x="1334" y="119"/>
                    <a:pt x="1310" y="96"/>
                    <a:pt x="1287" y="72"/>
                  </a:cubicBezTo>
                  <a:lnTo>
                    <a:pt x="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3985218" y="3600436"/>
              <a:ext cx="366296" cy="261299"/>
            </a:xfrm>
            <a:custGeom>
              <a:rect b="b" l="l" r="r" t="t"/>
              <a:pathLst>
                <a:path extrusionOk="0" h="7408" w="10384">
                  <a:moveTo>
                    <a:pt x="7335" y="1406"/>
                  </a:moveTo>
                  <a:cubicBezTo>
                    <a:pt x="7407" y="1406"/>
                    <a:pt x="7478" y="1430"/>
                    <a:pt x="7550" y="1477"/>
                  </a:cubicBezTo>
                  <a:cubicBezTo>
                    <a:pt x="7669" y="1549"/>
                    <a:pt x="7716" y="1716"/>
                    <a:pt x="7669" y="1858"/>
                  </a:cubicBezTo>
                  <a:lnTo>
                    <a:pt x="6645" y="5454"/>
                  </a:lnTo>
                  <a:cubicBezTo>
                    <a:pt x="6597" y="5597"/>
                    <a:pt x="6478" y="5693"/>
                    <a:pt x="6335" y="5693"/>
                  </a:cubicBezTo>
                  <a:lnTo>
                    <a:pt x="6216" y="5693"/>
                  </a:lnTo>
                  <a:cubicBezTo>
                    <a:pt x="6049" y="5645"/>
                    <a:pt x="5930" y="5454"/>
                    <a:pt x="6002" y="5264"/>
                  </a:cubicBezTo>
                  <a:lnTo>
                    <a:pt x="6883" y="2120"/>
                  </a:lnTo>
                  <a:lnTo>
                    <a:pt x="5430" y="2120"/>
                  </a:lnTo>
                  <a:cubicBezTo>
                    <a:pt x="5216" y="2120"/>
                    <a:pt x="5073" y="1930"/>
                    <a:pt x="5073" y="1739"/>
                  </a:cubicBezTo>
                  <a:cubicBezTo>
                    <a:pt x="5097" y="1549"/>
                    <a:pt x="5240" y="1430"/>
                    <a:pt x="5430" y="1430"/>
                  </a:cubicBezTo>
                  <a:lnTo>
                    <a:pt x="5430" y="1406"/>
                  </a:lnTo>
                  <a:close/>
                  <a:moveTo>
                    <a:pt x="3882" y="1406"/>
                  </a:moveTo>
                  <a:cubicBezTo>
                    <a:pt x="4073" y="1406"/>
                    <a:pt x="4215" y="1573"/>
                    <a:pt x="4215" y="1763"/>
                  </a:cubicBezTo>
                  <a:lnTo>
                    <a:pt x="4215" y="5335"/>
                  </a:lnTo>
                  <a:cubicBezTo>
                    <a:pt x="4239" y="5597"/>
                    <a:pt x="4061" y="5728"/>
                    <a:pt x="3882" y="5728"/>
                  </a:cubicBezTo>
                  <a:cubicBezTo>
                    <a:pt x="3703" y="5728"/>
                    <a:pt x="3525" y="5597"/>
                    <a:pt x="3549" y="5335"/>
                  </a:cubicBezTo>
                  <a:lnTo>
                    <a:pt x="3549" y="2097"/>
                  </a:lnTo>
                  <a:lnTo>
                    <a:pt x="3096" y="2097"/>
                  </a:lnTo>
                  <a:cubicBezTo>
                    <a:pt x="2906" y="2097"/>
                    <a:pt x="2739" y="1930"/>
                    <a:pt x="2763" y="1739"/>
                  </a:cubicBezTo>
                  <a:cubicBezTo>
                    <a:pt x="2763" y="1549"/>
                    <a:pt x="2906" y="1406"/>
                    <a:pt x="3096" y="1406"/>
                  </a:cubicBezTo>
                  <a:close/>
                  <a:moveTo>
                    <a:pt x="0" y="1"/>
                  </a:moveTo>
                  <a:lnTo>
                    <a:pt x="0" y="7074"/>
                  </a:lnTo>
                  <a:cubicBezTo>
                    <a:pt x="0" y="7240"/>
                    <a:pt x="167" y="7407"/>
                    <a:pt x="334" y="7407"/>
                  </a:cubicBezTo>
                  <a:lnTo>
                    <a:pt x="8002" y="7407"/>
                  </a:lnTo>
                  <a:lnTo>
                    <a:pt x="7859" y="5240"/>
                  </a:lnTo>
                  <a:cubicBezTo>
                    <a:pt x="7859" y="5039"/>
                    <a:pt x="8005" y="4881"/>
                    <a:pt x="8180" y="4881"/>
                  </a:cubicBezTo>
                  <a:cubicBezTo>
                    <a:pt x="8192" y="4881"/>
                    <a:pt x="8204" y="4881"/>
                    <a:pt x="8216" y="4883"/>
                  </a:cubicBezTo>
                  <a:lnTo>
                    <a:pt x="10383" y="5026"/>
                  </a:lnTo>
                  <a:lnTo>
                    <a:pt x="103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33"/>
          <p:cNvGrpSpPr/>
          <p:nvPr/>
        </p:nvGrpSpPr>
        <p:grpSpPr>
          <a:xfrm>
            <a:off x="1754766" y="1360518"/>
            <a:ext cx="369418" cy="330568"/>
            <a:chOff x="3131704" y="2849826"/>
            <a:chExt cx="390671" cy="349586"/>
          </a:xfrm>
        </p:grpSpPr>
        <p:sp>
          <p:nvSpPr>
            <p:cNvPr id="439" name="Google Shape;439;p33"/>
            <p:cNvSpPr/>
            <p:nvPr/>
          </p:nvSpPr>
          <p:spPr>
            <a:xfrm>
              <a:off x="3262751" y="3008481"/>
              <a:ext cx="259624" cy="190930"/>
            </a:xfrm>
            <a:custGeom>
              <a:rect b="b" l="l" r="r" t="t"/>
              <a:pathLst>
                <a:path extrusionOk="0" h="5413" w="7360">
                  <a:moveTo>
                    <a:pt x="4978" y="1"/>
                  </a:moveTo>
                  <a:cubicBezTo>
                    <a:pt x="4573" y="2073"/>
                    <a:pt x="2787" y="3573"/>
                    <a:pt x="668" y="3573"/>
                  </a:cubicBezTo>
                  <a:cubicBezTo>
                    <a:pt x="453" y="3573"/>
                    <a:pt x="215" y="3573"/>
                    <a:pt x="1" y="3525"/>
                  </a:cubicBezTo>
                  <a:lnTo>
                    <a:pt x="1" y="4145"/>
                  </a:lnTo>
                  <a:cubicBezTo>
                    <a:pt x="1" y="4264"/>
                    <a:pt x="96" y="4335"/>
                    <a:pt x="191" y="4335"/>
                  </a:cubicBezTo>
                  <a:lnTo>
                    <a:pt x="4573" y="4335"/>
                  </a:lnTo>
                  <a:cubicBezTo>
                    <a:pt x="4716" y="4335"/>
                    <a:pt x="4811" y="4407"/>
                    <a:pt x="4883" y="4502"/>
                  </a:cubicBezTo>
                  <a:lnTo>
                    <a:pt x="5359" y="5359"/>
                  </a:lnTo>
                  <a:cubicBezTo>
                    <a:pt x="5383" y="5395"/>
                    <a:pt x="5425" y="5413"/>
                    <a:pt x="5466" y="5413"/>
                  </a:cubicBezTo>
                  <a:cubicBezTo>
                    <a:pt x="5508" y="5413"/>
                    <a:pt x="5550" y="5395"/>
                    <a:pt x="5573" y="5359"/>
                  </a:cubicBezTo>
                  <a:lnTo>
                    <a:pt x="6050" y="4502"/>
                  </a:lnTo>
                  <a:cubicBezTo>
                    <a:pt x="6121" y="4407"/>
                    <a:pt x="6240" y="4335"/>
                    <a:pt x="6359" y="4335"/>
                  </a:cubicBezTo>
                  <a:lnTo>
                    <a:pt x="7169" y="4335"/>
                  </a:lnTo>
                  <a:cubicBezTo>
                    <a:pt x="7264" y="4335"/>
                    <a:pt x="7360" y="4264"/>
                    <a:pt x="7360" y="4145"/>
                  </a:cubicBezTo>
                  <a:lnTo>
                    <a:pt x="7360" y="191"/>
                  </a:lnTo>
                  <a:cubicBezTo>
                    <a:pt x="7360" y="72"/>
                    <a:pt x="7264" y="1"/>
                    <a:pt x="7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3131704" y="2849826"/>
              <a:ext cx="284810" cy="260946"/>
            </a:xfrm>
            <a:custGeom>
              <a:rect b="b" l="l" r="r" t="t"/>
              <a:pathLst>
                <a:path extrusionOk="0" h="7398" w="8074">
                  <a:moveTo>
                    <a:pt x="2350" y="2616"/>
                  </a:moveTo>
                  <a:cubicBezTo>
                    <a:pt x="2361" y="2616"/>
                    <a:pt x="2371" y="2616"/>
                    <a:pt x="2382" y="2618"/>
                  </a:cubicBezTo>
                  <a:lnTo>
                    <a:pt x="6359" y="2618"/>
                  </a:lnTo>
                  <a:cubicBezTo>
                    <a:pt x="6526" y="2618"/>
                    <a:pt x="6669" y="2737"/>
                    <a:pt x="6693" y="2927"/>
                  </a:cubicBezTo>
                  <a:cubicBezTo>
                    <a:pt x="6716" y="3118"/>
                    <a:pt x="6550" y="3284"/>
                    <a:pt x="6359" y="3284"/>
                  </a:cubicBezTo>
                  <a:lnTo>
                    <a:pt x="2406" y="3284"/>
                  </a:lnTo>
                  <a:cubicBezTo>
                    <a:pt x="2216" y="3284"/>
                    <a:pt x="2073" y="3165"/>
                    <a:pt x="2049" y="2999"/>
                  </a:cubicBezTo>
                  <a:cubicBezTo>
                    <a:pt x="2026" y="2796"/>
                    <a:pt x="2173" y="2616"/>
                    <a:pt x="2350" y="2616"/>
                  </a:cubicBezTo>
                  <a:close/>
                  <a:moveTo>
                    <a:pt x="6359" y="4094"/>
                  </a:moveTo>
                  <a:cubicBezTo>
                    <a:pt x="6526" y="4094"/>
                    <a:pt x="6669" y="4237"/>
                    <a:pt x="6693" y="4404"/>
                  </a:cubicBezTo>
                  <a:cubicBezTo>
                    <a:pt x="6716" y="4618"/>
                    <a:pt x="6550" y="4785"/>
                    <a:pt x="6359" y="4785"/>
                  </a:cubicBezTo>
                  <a:lnTo>
                    <a:pt x="2406" y="4785"/>
                  </a:lnTo>
                  <a:cubicBezTo>
                    <a:pt x="2216" y="4785"/>
                    <a:pt x="2073" y="4642"/>
                    <a:pt x="2049" y="4475"/>
                  </a:cubicBezTo>
                  <a:cubicBezTo>
                    <a:pt x="2025" y="4261"/>
                    <a:pt x="2192" y="4094"/>
                    <a:pt x="2382" y="4094"/>
                  </a:cubicBezTo>
                  <a:close/>
                  <a:moveTo>
                    <a:pt x="4389" y="1"/>
                  </a:moveTo>
                  <a:cubicBezTo>
                    <a:pt x="4090" y="1"/>
                    <a:pt x="3784" y="38"/>
                    <a:pt x="3478" y="117"/>
                  </a:cubicBezTo>
                  <a:cubicBezTo>
                    <a:pt x="1144" y="689"/>
                    <a:pt x="1" y="3308"/>
                    <a:pt x="1120" y="5428"/>
                  </a:cubicBezTo>
                  <a:cubicBezTo>
                    <a:pt x="1144" y="5499"/>
                    <a:pt x="1168" y="5571"/>
                    <a:pt x="1168" y="5642"/>
                  </a:cubicBezTo>
                  <a:lnTo>
                    <a:pt x="953" y="6904"/>
                  </a:lnTo>
                  <a:cubicBezTo>
                    <a:pt x="933" y="6966"/>
                    <a:pt x="984" y="7028"/>
                    <a:pt x="1044" y="7028"/>
                  </a:cubicBezTo>
                  <a:cubicBezTo>
                    <a:pt x="1053" y="7028"/>
                    <a:pt x="1063" y="7026"/>
                    <a:pt x="1072" y="7023"/>
                  </a:cubicBezTo>
                  <a:lnTo>
                    <a:pt x="2073" y="6737"/>
                  </a:lnTo>
                  <a:lnTo>
                    <a:pt x="2168" y="6737"/>
                  </a:lnTo>
                  <a:cubicBezTo>
                    <a:pt x="2239" y="6737"/>
                    <a:pt x="2287" y="6761"/>
                    <a:pt x="2358" y="6785"/>
                  </a:cubicBezTo>
                  <a:cubicBezTo>
                    <a:pt x="2997" y="7207"/>
                    <a:pt x="3690" y="7397"/>
                    <a:pt x="4366" y="7397"/>
                  </a:cubicBezTo>
                  <a:cubicBezTo>
                    <a:pt x="6289" y="7397"/>
                    <a:pt x="8074" y="5856"/>
                    <a:pt x="8074" y="3689"/>
                  </a:cubicBezTo>
                  <a:cubicBezTo>
                    <a:pt x="8053" y="1603"/>
                    <a:pt x="6349" y="1"/>
                    <a:pt x="4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grpSp>
        <p:nvGrpSpPr>
          <p:cNvPr id="445" name="Google Shape;445;p34"/>
          <p:cNvGrpSpPr/>
          <p:nvPr/>
        </p:nvGrpSpPr>
        <p:grpSpPr>
          <a:xfrm>
            <a:off x="5006126" y="3108146"/>
            <a:ext cx="346369" cy="304252"/>
            <a:chOff x="715719" y="3535781"/>
            <a:chExt cx="366296" cy="321756"/>
          </a:xfrm>
        </p:grpSpPr>
        <p:sp>
          <p:nvSpPr>
            <p:cNvPr id="446" name="Google Shape;446;p34"/>
            <p:cNvSpPr/>
            <p:nvPr/>
          </p:nvSpPr>
          <p:spPr>
            <a:xfrm>
              <a:off x="715719" y="3535781"/>
              <a:ext cx="366296" cy="80668"/>
            </a:xfrm>
            <a:custGeom>
              <a:rect b="b" l="l" r="r" t="t"/>
              <a:pathLst>
                <a:path extrusionOk="0" h="2287" w="10384">
                  <a:moveTo>
                    <a:pt x="2644" y="858"/>
                  </a:moveTo>
                  <a:cubicBezTo>
                    <a:pt x="2930" y="858"/>
                    <a:pt x="3072" y="1215"/>
                    <a:pt x="2882" y="1405"/>
                  </a:cubicBezTo>
                  <a:cubicBezTo>
                    <a:pt x="2810" y="1477"/>
                    <a:pt x="2723" y="1508"/>
                    <a:pt x="2638" y="1508"/>
                  </a:cubicBezTo>
                  <a:cubicBezTo>
                    <a:pt x="2469" y="1508"/>
                    <a:pt x="2310" y="1381"/>
                    <a:pt x="2310" y="1191"/>
                  </a:cubicBezTo>
                  <a:cubicBezTo>
                    <a:pt x="2310" y="1000"/>
                    <a:pt x="2453" y="858"/>
                    <a:pt x="2644" y="858"/>
                  </a:cubicBezTo>
                  <a:close/>
                  <a:moveTo>
                    <a:pt x="4025" y="858"/>
                  </a:moveTo>
                  <a:cubicBezTo>
                    <a:pt x="4311" y="858"/>
                    <a:pt x="4454" y="1215"/>
                    <a:pt x="4263" y="1405"/>
                  </a:cubicBezTo>
                  <a:cubicBezTo>
                    <a:pt x="4192" y="1477"/>
                    <a:pt x="4104" y="1508"/>
                    <a:pt x="4020" y="1508"/>
                  </a:cubicBezTo>
                  <a:cubicBezTo>
                    <a:pt x="3850" y="1508"/>
                    <a:pt x="3692" y="1381"/>
                    <a:pt x="3692" y="1191"/>
                  </a:cubicBezTo>
                  <a:cubicBezTo>
                    <a:pt x="3692" y="1000"/>
                    <a:pt x="3834" y="858"/>
                    <a:pt x="4025" y="858"/>
                  </a:cubicBezTo>
                  <a:close/>
                  <a:moveTo>
                    <a:pt x="1334" y="858"/>
                  </a:moveTo>
                  <a:cubicBezTo>
                    <a:pt x="1620" y="858"/>
                    <a:pt x="1763" y="1215"/>
                    <a:pt x="1548" y="1429"/>
                  </a:cubicBezTo>
                  <a:cubicBezTo>
                    <a:pt x="1481" y="1489"/>
                    <a:pt x="1402" y="1516"/>
                    <a:pt x="1325" y="1516"/>
                  </a:cubicBezTo>
                  <a:cubicBezTo>
                    <a:pt x="1158" y="1516"/>
                    <a:pt x="1001" y="1387"/>
                    <a:pt x="1001" y="1191"/>
                  </a:cubicBezTo>
                  <a:cubicBezTo>
                    <a:pt x="1001" y="1000"/>
                    <a:pt x="1143" y="858"/>
                    <a:pt x="1334" y="858"/>
                  </a:cubicBezTo>
                  <a:close/>
                  <a:moveTo>
                    <a:pt x="762" y="0"/>
                  </a:moveTo>
                  <a:cubicBezTo>
                    <a:pt x="334" y="0"/>
                    <a:pt x="0" y="334"/>
                    <a:pt x="0" y="738"/>
                  </a:cubicBezTo>
                  <a:lnTo>
                    <a:pt x="0" y="2286"/>
                  </a:lnTo>
                  <a:lnTo>
                    <a:pt x="10383" y="2286"/>
                  </a:lnTo>
                  <a:lnTo>
                    <a:pt x="10383" y="738"/>
                  </a:lnTo>
                  <a:cubicBezTo>
                    <a:pt x="10383" y="334"/>
                    <a:pt x="10050" y="0"/>
                    <a:pt x="9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4"/>
            <p:cNvSpPr/>
            <p:nvPr/>
          </p:nvSpPr>
          <p:spPr>
            <a:xfrm>
              <a:off x="884581" y="3696201"/>
              <a:ext cx="19331" cy="23562"/>
            </a:xfrm>
            <a:custGeom>
              <a:rect b="b" l="l" r="r" t="t"/>
              <a:pathLst>
                <a:path extrusionOk="0" h="668" w="548">
                  <a:moveTo>
                    <a:pt x="0" y="1"/>
                  </a:moveTo>
                  <a:lnTo>
                    <a:pt x="0" y="668"/>
                  </a:lnTo>
                  <a:lnTo>
                    <a:pt x="548" y="31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p:nvPr/>
          </p:nvSpPr>
          <p:spPr>
            <a:xfrm>
              <a:off x="715719" y="3639941"/>
              <a:ext cx="366296" cy="217596"/>
            </a:xfrm>
            <a:custGeom>
              <a:rect b="b" l="l" r="r" t="t"/>
              <a:pathLst>
                <a:path extrusionOk="0" h="6169" w="10384">
                  <a:moveTo>
                    <a:pt x="4445" y="727"/>
                  </a:moveTo>
                  <a:cubicBezTo>
                    <a:pt x="4501" y="727"/>
                    <a:pt x="4561" y="738"/>
                    <a:pt x="4620" y="762"/>
                  </a:cubicBezTo>
                  <a:lnTo>
                    <a:pt x="6121" y="1620"/>
                  </a:lnTo>
                  <a:cubicBezTo>
                    <a:pt x="6335" y="1739"/>
                    <a:pt x="6335" y="2048"/>
                    <a:pt x="6121" y="2191"/>
                  </a:cubicBezTo>
                  <a:lnTo>
                    <a:pt x="4620" y="3120"/>
                  </a:lnTo>
                  <a:cubicBezTo>
                    <a:pt x="4549" y="3144"/>
                    <a:pt x="4501" y="3167"/>
                    <a:pt x="4430" y="3167"/>
                  </a:cubicBezTo>
                  <a:cubicBezTo>
                    <a:pt x="4382" y="3167"/>
                    <a:pt x="4335" y="3144"/>
                    <a:pt x="4287" y="3120"/>
                  </a:cubicBezTo>
                  <a:cubicBezTo>
                    <a:pt x="4192" y="3072"/>
                    <a:pt x="4120" y="2953"/>
                    <a:pt x="4120" y="2834"/>
                  </a:cubicBezTo>
                  <a:lnTo>
                    <a:pt x="4120" y="1048"/>
                  </a:lnTo>
                  <a:cubicBezTo>
                    <a:pt x="4120" y="929"/>
                    <a:pt x="4192" y="834"/>
                    <a:pt x="4287" y="762"/>
                  </a:cubicBezTo>
                  <a:cubicBezTo>
                    <a:pt x="4335" y="738"/>
                    <a:pt x="4388" y="727"/>
                    <a:pt x="4445" y="727"/>
                  </a:cubicBezTo>
                  <a:close/>
                  <a:moveTo>
                    <a:pt x="8234" y="3370"/>
                  </a:moveTo>
                  <a:cubicBezTo>
                    <a:pt x="8395" y="3370"/>
                    <a:pt x="8562" y="3477"/>
                    <a:pt x="8574" y="3691"/>
                  </a:cubicBezTo>
                  <a:lnTo>
                    <a:pt x="8574" y="3906"/>
                  </a:lnTo>
                  <a:lnTo>
                    <a:pt x="9002" y="3906"/>
                  </a:lnTo>
                  <a:cubicBezTo>
                    <a:pt x="9383" y="3930"/>
                    <a:pt x="9383" y="4501"/>
                    <a:pt x="9002" y="4549"/>
                  </a:cubicBezTo>
                  <a:lnTo>
                    <a:pt x="8550" y="4549"/>
                  </a:lnTo>
                  <a:lnTo>
                    <a:pt x="8550" y="4763"/>
                  </a:lnTo>
                  <a:cubicBezTo>
                    <a:pt x="8550" y="4977"/>
                    <a:pt x="8389" y="5085"/>
                    <a:pt x="8228" y="5085"/>
                  </a:cubicBezTo>
                  <a:cubicBezTo>
                    <a:pt x="8068" y="5085"/>
                    <a:pt x="7907" y="4977"/>
                    <a:pt x="7907" y="4763"/>
                  </a:cubicBezTo>
                  <a:lnTo>
                    <a:pt x="7907" y="4549"/>
                  </a:lnTo>
                  <a:lnTo>
                    <a:pt x="1382" y="4549"/>
                  </a:lnTo>
                  <a:cubicBezTo>
                    <a:pt x="1367" y="4550"/>
                    <a:pt x="1352" y="4551"/>
                    <a:pt x="1338" y="4551"/>
                  </a:cubicBezTo>
                  <a:cubicBezTo>
                    <a:pt x="920" y="4551"/>
                    <a:pt x="920" y="3904"/>
                    <a:pt x="1338" y="3904"/>
                  </a:cubicBezTo>
                  <a:cubicBezTo>
                    <a:pt x="1352" y="3904"/>
                    <a:pt x="1367" y="3904"/>
                    <a:pt x="1382" y="3906"/>
                  </a:cubicBezTo>
                  <a:lnTo>
                    <a:pt x="7931" y="3906"/>
                  </a:lnTo>
                  <a:lnTo>
                    <a:pt x="7931" y="3691"/>
                  </a:lnTo>
                  <a:cubicBezTo>
                    <a:pt x="7919" y="3477"/>
                    <a:pt x="8073" y="3370"/>
                    <a:pt x="8234" y="3370"/>
                  </a:cubicBezTo>
                  <a:close/>
                  <a:moveTo>
                    <a:pt x="0" y="0"/>
                  </a:moveTo>
                  <a:lnTo>
                    <a:pt x="0" y="5406"/>
                  </a:lnTo>
                  <a:cubicBezTo>
                    <a:pt x="0" y="5835"/>
                    <a:pt x="334" y="6168"/>
                    <a:pt x="762" y="6168"/>
                  </a:cubicBezTo>
                  <a:lnTo>
                    <a:pt x="9621" y="6168"/>
                  </a:lnTo>
                  <a:cubicBezTo>
                    <a:pt x="10050" y="6168"/>
                    <a:pt x="10383" y="5835"/>
                    <a:pt x="10383" y="5406"/>
                  </a:cubicBezTo>
                  <a:lnTo>
                    <a:pt x="103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34"/>
          <p:cNvSpPr txBox="1"/>
          <p:nvPr>
            <p:ph idx="2" type="subTitle"/>
          </p:nvPr>
        </p:nvSpPr>
        <p:spPr>
          <a:xfrm>
            <a:off x="1620251" y="1756175"/>
            <a:ext cx="28209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a us, integrity means operating with honesty, trustworthiness, and strong moral values. We commit to ethical and environmental standards</a:t>
            </a:r>
            <a:endParaRPr/>
          </a:p>
        </p:txBody>
      </p:sp>
      <p:sp>
        <p:nvSpPr>
          <p:cNvPr id="450" name="Google Shape;450;p34"/>
          <p:cNvSpPr txBox="1"/>
          <p:nvPr>
            <p:ph idx="3" type="subTitle"/>
          </p:nvPr>
        </p:nvSpPr>
        <p:spPr>
          <a:xfrm>
            <a:off x="5504890" y="1756175"/>
            <a:ext cx="28209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t>
            </a:r>
            <a:r>
              <a:rPr lang="en"/>
              <a:t> put customers at the center of everything they do. We listen to customer feedback and incorporate it into decisions, products and services</a:t>
            </a:r>
            <a:endParaRPr/>
          </a:p>
        </p:txBody>
      </p:sp>
      <p:sp>
        <p:nvSpPr>
          <p:cNvPr id="451" name="Google Shape;451;p34"/>
          <p:cNvSpPr txBox="1"/>
          <p:nvPr>
            <p:ph idx="4" type="subTitle"/>
          </p:nvPr>
        </p:nvSpPr>
        <p:spPr>
          <a:xfrm>
            <a:off x="1620251" y="3352100"/>
            <a:ext cx="28209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create an environment where employees can work together productively and efficiently to achieve common objectives. It involves sharing knowledge, skills, resources, and ideas</a:t>
            </a:r>
            <a:endParaRPr/>
          </a:p>
        </p:txBody>
      </p:sp>
      <p:sp>
        <p:nvSpPr>
          <p:cNvPr id="452" name="Google Shape;452;p34"/>
          <p:cNvSpPr txBox="1"/>
          <p:nvPr>
            <p:ph idx="5" type="subTitle"/>
          </p:nvPr>
        </p:nvSpPr>
        <p:spPr>
          <a:xfrm>
            <a:off x="5504890" y="3352100"/>
            <a:ext cx="28209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Innovation is an integral part of our company’s culture and is essential for success. It means us coming up with new ideas, methods, and products that can grow the business</a:t>
            </a:r>
            <a:endParaRPr/>
          </a:p>
        </p:txBody>
      </p:sp>
      <p:sp>
        <p:nvSpPr>
          <p:cNvPr id="453" name="Google Shape;453;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GUIDING PRINCIPLES</a:t>
            </a:r>
            <a:endParaRPr/>
          </a:p>
        </p:txBody>
      </p:sp>
      <p:sp>
        <p:nvSpPr>
          <p:cNvPr id="454" name="Google Shape;454;p34"/>
          <p:cNvSpPr txBox="1"/>
          <p:nvPr>
            <p:ph idx="1" type="subTitle"/>
          </p:nvPr>
        </p:nvSpPr>
        <p:spPr>
          <a:xfrm>
            <a:off x="1620250" y="1306475"/>
            <a:ext cx="28209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Integrity</a:t>
            </a:r>
            <a:endParaRPr/>
          </a:p>
        </p:txBody>
      </p:sp>
      <p:sp>
        <p:nvSpPr>
          <p:cNvPr id="455" name="Google Shape;455;p34"/>
          <p:cNvSpPr txBox="1"/>
          <p:nvPr>
            <p:ph idx="6" type="subTitle"/>
          </p:nvPr>
        </p:nvSpPr>
        <p:spPr>
          <a:xfrm>
            <a:off x="1620250" y="2902400"/>
            <a:ext cx="28209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Collaboration</a:t>
            </a:r>
            <a:endParaRPr/>
          </a:p>
        </p:txBody>
      </p:sp>
      <p:sp>
        <p:nvSpPr>
          <p:cNvPr id="456" name="Google Shape;456;p34"/>
          <p:cNvSpPr txBox="1"/>
          <p:nvPr>
            <p:ph idx="7" type="subTitle"/>
          </p:nvPr>
        </p:nvSpPr>
        <p:spPr>
          <a:xfrm>
            <a:off x="5504888" y="1306475"/>
            <a:ext cx="28209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Customer</a:t>
            </a:r>
            <a:r>
              <a:rPr lang="en"/>
              <a:t> focus</a:t>
            </a:r>
            <a:endParaRPr/>
          </a:p>
        </p:txBody>
      </p:sp>
      <p:sp>
        <p:nvSpPr>
          <p:cNvPr id="457" name="Google Shape;457;p34"/>
          <p:cNvSpPr txBox="1"/>
          <p:nvPr>
            <p:ph idx="8" type="subTitle"/>
          </p:nvPr>
        </p:nvSpPr>
        <p:spPr>
          <a:xfrm>
            <a:off x="5504888" y="2902400"/>
            <a:ext cx="28209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Innovation</a:t>
            </a:r>
            <a:endParaRPr/>
          </a:p>
        </p:txBody>
      </p:sp>
      <p:grpSp>
        <p:nvGrpSpPr>
          <p:cNvPr id="458" name="Google Shape;458;p34"/>
          <p:cNvGrpSpPr/>
          <p:nvPr/>
        </p:nvGrpSpPr>
        <p:grpSpPr>
          <a:xfrm>
            <a:off x="1122273" y="1491189"/>
            <a:ext cx="345569" cy="346345"/>
            <a:chOff x="7236233" y="3530737"/>
            <a:chExt cx="365449" cy="366270"/>
          </a:xfrm>
        </p:grpSpPr>
        <p:sp>
          <p:nvSpPr>
            <p:cNvPr id="459" name="Google Shape;459;p34"/>
            <p:cNvSpPr/>
            <p:nvPr/>
          </p:nvSpPr>
          <p:spPr>
            <a:xfrm>
              <a:off x="7319411" y="3831436"/>
              <a:ext cx="198281" cy="65572"/>
            </a:xfrm>
            <a:custGeom>
              <a:rect b="b" l="l" r="r" t="t"/>
              <a:pathLst>
                <a:path extrusionOk="0" h="1859" w="5621">
                  <a:moveTo>
                    <a:pt x="1405" y="1"/>
                  </a:moveTo>
                  <a:lnTo>
                    <a:pt x="1191" y="1239"/>
                  </a:lnTo>
                  <a:lnTo>
                    <a:pt x="405" y="1239"/>
                  </a:lnTo>
                  <a:cubicBezTo>
                    <a:pt x="0" y="1239"/>
                    <a:pt x="0" y="1858"/>
                    <a:pt x="405" y="1858"/>
                  </a:cubicBezTo>
                  <a:lnTo>
                    <a:pt x="5215" y="1858"/>
                  </a:lnTo>
                  <a:cubicBezTo>
                    <a:pt x="5620" y="1858"/>
                    <a:pt x="5620" y="1239"/>
                    <a:pt x="5215" y="1239"/>
                  </a:cubicBezTo>
                  <a:lnTo>
                    <a:pt x="4406" y="1239"/>
                  </a:lnTo>
                  <a:lnTo>
                    <a:pt x="42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a:off x="7390808" y="3624809"/>
              <a:ext cx="49597" cy="15978"/>
            </a:xfrm>
            <a:custGeom>
              <a:rect b="b" l="l" r="r" t="t"/>
              <a:pathLst>
                <a:path extrusionOk="0" h="453" w="1406">
                  <a:moveTo>
                    <a:pt x="0" y="1"/>
                  </a:moveTo>
                  <a:lnTo>
                    <a:pt x="119" y="453"/>
                  </a:lnTo>
                  <a:lnTo>
                    <a:pt x="1310" y="453"/>
                  </a:lnTo>
                  <a:lnTo>
                    <a:pt x="1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a:off x="7236233" y="3530737"/>
              <a:ext cx="365449" cy="194069"/>
            </a:xfrm>
            <a:custGeom>
              <a:rect b="b" l="l" r="r" t="t"/>
              <a:pathLst>
                <a:path extrusionOk="0" h="5502" w="10360">
                  <a:moveTo>
                    <a:pt x="3339" y="1403"/>
                  </a:moveTo>
                  <a:cubicBezTo>
                    <a:pt x="3353" y="1403"/>
                    <a:pt x="3367" y="1404"/>
                    <a:pt x="3382" y="1405"/>
                  </a:cubicBezTo>
                  <a:lnTo>
                    <a:pt x="3382" y="1429"/>
                  </a:lnTo>
                  <a:lnTo>
                    <a:pt x="3787" y="1429"/>
                  </a:lnTo>
                  <a:cubicBezTo>
                    <a:pt x="3930" y="1429"/>
                    <a:pt x="4049" y="1524"/>
                    <a:pt x="4096" y="1643"/>
                  </a:cubicBezTo>
                  <a:lnTo>
                    <a:pt x="4192" y="2001"/>
                  </a:lnTo>
                  <a:lnTo>
                    <a:pt x="6073" y="2001"/>
                  </a:lnTo>
                  <a:cubicBezTo>
                    <a:pt x="6192" y="2001"/>
                    <a:pt x="6311" y="2072"/>
                    <a:pt x="6383" y="2167"/>
                  </a:cubicBezTo>
                  <a:cubicBezTo>
                    <a:pt x="6478" y="2263"/>
                    <a:pt x="6502" y="2382"/>
                    <a:pt x="6478" y="2501"/>
                  </a:cubicBezTo>
                  <a:lnTo>
                    <a:pt x="6264" y="3406"/>
                  </a:lnTo>
                  <a:cubicBezTo>
                    <a:pt x="6216" y="3596"/>
                    <a:pt x="6025" y="3739"/>
                    <a:pt x="5811" y="3739"/>
                  </a:cubicBezTo>
                  <a:lnTo>
                    <a:pt x="4358" y="3739"/>
                  </a:lnTo>
                  <a:cubicBezTo>
                    <a:pt x="4144" y="3739"/>
                    <a:pt x="3977" y="3596"/>
                    <a:pt x="3930" y="3406"/>
                  </a:cubicBezTo>
                  <a:lnTo>
                    <a:pt x="3549" y="2048"/>
                  </a:lnTo>
                  <a:lnTo>
                    <a:pt x="3382" y="2048"/>
                  </a:lnTo>
                  <a:cubicBezTo>
                    <a:pt x="3367" y="2050"/>
                    <a:pt x="3353" y="2051"/>
                    <a:pt x="3339" y="2051"/>
                  </a:cubicBezTo>
                  <a:cubicBezTo>
                    <a:pt x="2920" y="2051"/>
                    <a:pt x="2920" y="1403"/>
                    <a:pt x="3339" y="1403"/>
                  </a:cubicBezTo>
                  <a:close/>
                  <a:moveTo>
                    <a:pt x="4491" y="3890"/>
                  </a:moveTo>
                  <a:cubicBezTo>
                    <a:pt x="4643" y="3890"/>
                    <a:pt x="4787" y="4013"/>
                    <a:pt x="4787" y="4192"/>
                  </a:cubicBezTo>
                  <a:cubicBezTo>
                    <a:pt x="4787" y="4358"/>
                    <a:pt x="4644" y="4477"/>
                    <a:pt x="4478" y="4477"/>
                  </a:cubicBezTo>
                  <a:cubicBezTo>
                    <a:pt x="4216" y="4454"/>
                    <a:pt x="4096" y="4144"/>
                    <a:pt x="4287" y="3977"/>
                  </a:cubicBezTo>
                  <a:cubicBezTo>
                    <a:pt x="4348" y="3917"/>
                    <a:pt x="4420" y="3890"/>
                    <a:pt x="4491" y="3890"/>
                  </a:cubicBezTo>
                  <a:close/>
                  <a:moveTo>
                    <a:pt x="5777" y="3890"/>
                  </a:moveTo>
                  <a:cubicBezTo>
                    <a:pt x="5929" y="3890"/>
                    <a:pt x="6073" y="4013"/>
                    <a:pt x="6073" y="4192"/>
                  </a:cubicBezTo>
                  <a:cubicBezTo>
                    <a:pt x="6049" y="4358"/>
                    <a:pt x="5906" y="4477"/>
                    <a:pt x="5740" y="4477"/>
                  </a:cubicBezTo>
                  <a:cubicBezTo>
                    <a:pt x="5478" y="4454"/>
                    <a:pt x="5382" y="4144"/>
                    <a:pt x="5573" y="3977"/>
                  </a:cubicBezTo>
                  <a:cubicBezTo>
                    <a:pt x="5634" y="3917"/>
                    <a:pt x="5706" y="3890"/>
                    <a:pt x="5777" y="3890"/>
                  </a:cubicBezTo>
                  <a:close/>
                  <a:moveTo>
                    <a:pt x="691" y="0"/>
                  </a:moveTo>
                  <a:cubicBezTo>
                    <a:pt x="310" y="0"/>
                    <a:pt x="0" y="310"/>
                    <a:pt x="0" y="691"/>
                  </a:cubicBezTo>
                  <a:lnTo>
                    <a:pt x="0" y="5501"/>
                  </a:lnTo>
                  <a:lnTo>
                    <a:pt x="10360" y="5501"/>
                  </a:lnTo>
                  <a:lnTo>
                    <a:pt x="10360" y="691"/>
                  </a:lnTo>
                  <a:cubicBezTo>
                    <a:pt x="10360" y="310"/>
                    <a:pt x="10050" y="0"/>
                    <a:pt x="96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a:off x="7236233" y="3746605"/>
              <a:ext cx="365449" cy="65572"/>
            </a:xfrm>
            <a:custGeom>
              <a:rect b="b" l="l" r="r" t="t"/>
              <a:pathLst>
                <a:path extrusionOk="0" h="1859" w="10360">
                  <a:moveTo>
                    <a:pt x="0" y="1"/>
                  </a:moveTo>
                  <a:lnTo>
                    <a:pt x="0" y="1167"/>
                  </a:lnTo>
                  <a:cubicBezTo>
                    <a:pt x="0" y="1549"/>
                    <a:pt x="310" y="1858"/>
                    <a:pt x="691" y="1858"/>
                  </a:cubicBezTo>
                  <a:lnTo>
                    <a:pt x="9669" y="1858"/>
                  </a:lnTo>
                  <a:cubicBezTo>
                    <a:pt x="10050" y="1858"/>
                    <a:pt x="10360" y="1549"/>
                    <a:pt x="10360" y="1167"/>
                  </a:cubicBezTo>
                  <a:lnTo>
                    <a:pt x="103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34"/>
          <p:cNvGrpSpPr/>
          <p:nvPr/>
        </p:nvGrpSpPr>
        <p:grpSpPr>
          <a:xfrm>
            <a:off x="1122276" y="3087506"/>
            <a:ext cx="345569" cy="345577"/>
            <a:chOff x="6438171" y="4205829"/>
            <a:chExt cx="365449" cy="365458"/>
          </a:xfrm>
        </p:grpSpPr>
        <p:sp>
          <p:nvSpPr>
            <p:cNvPr id="464" name="Google Shape;464;p34"/>
            <p:cNvSpPr/>
            <p:nvPr/>
          </p:nvSpPr>
          <p:spPr>
            <a:xfrm>
              <a:off x="6576802" y="4248685"/>
              <a:ext cx="89069" cy="127722"/>
            </a:xfrm>
            <a:custGeom>
              <a:rect b="b" l="l" r="r" t="t"/>
              <a:pathLst>
                <a:path extrusionOk="0" h="3621" w="2525">
                  <a:moveTo>
                    <a:pt x="1262" y="0"/>
                  </a:moveTo>
                  <a:cubicBezTo>
                    <a:pt x="429" y="953"/>
                    <a:pt x="119" y="1929"/>
                    <a:pt x="0" y="3620"/>
                  </a:cubicBezTo>
                  <a:lnTo>
                    <a:pt x="2524" y="3620"/>
                  </a:lnTo>
                  <a:cubicBezTo>
                    <a:pt x="2501" y="2596"/>
                    <a:pt x="2239" y="1572"/>
                    <a:pt x="1762" y="667"/>
                  </a:cubicBezTo>
                  <a:cubicBezTo>
                    <a:pt x="1619" y="429"/>
                    <a:pt x="1453" y="191"/>
                    <a:pt x="12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6576802" y="4400710"/>
              <a:ext cx="88223" cy="128568"/>
            </a:xfrm>
            <a:custGeom>
              <a:rect b="b" l="l" r="r" t="t"/>
              <a:pathLst>
                <a:path extrusionOk="0" h="3645" w="2501">
                  <a:moveTo>
                    <a:pt x="0" y="1"/>
                  </a:moveTo>
                  <a:cubicBezTo>
                    <a:pt x="95" y="1977"/>
                    <a:pt x="691" y="3025"/>
                    <a:pt x="1262" y="3644"/>
                  </a:cubicBezTo>
                  <a:cubicBezTo>
                    <a:pt x="2096" y="2692"/>
                    <a:pt x="2405" y="1716"/>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a:off x="6641461" y="4234400"/>
              <a:ext cx="135280" cy="142007"/>
            </a:xfrm>
            <a:custGeom>
              <a:rect b="b" l="l" r="r" t="t"/>
              <a:pathLst>
                <a:path extrusionOk="0" h="4026" w="3835">
                  <a:moveTo>
                    <a:pt x="1" y="1"/>
                  </a:moveTo>
                  <a:lnTo>
                    <a:pt x="1" y="1"/>
                  </a:lnTo>
                  <a:cubicBezTo>
                    <a:pt x="477" y="525"/>
                    <a:pt x="1287" y="1763"/>
                    <a:pt x="1358" y="4025"/>
                  </a:cubicBezTo>
                  <a:lnTo>
                    <a:pt x="3835" y="4025"/>
                  </a:lnTo>
                  <a:cubicBezTo>
                    <a:pt x="3668" y="1953"/>
                    <a:pt x="2073" y="26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4"/>
            <p:cNvSpPr/>
            <p:nvPr/>
          </p:nvSpPr>
          <p:spPr>
            <a:xfrm>
              <a:off x="6464204" y="4400710"/>
              <a:ext cx="138666" cy="144511"/>
            </a:xfrm>
            <a:custGeom>
              <a:rect b="b" l="l" r="r" t="t"/>
              <a:pathLst>
                <a:path extrusionOk="0" h="4097" w="3931">
                  <a:moveTo>
                    <a:pt x="1" y="1"/>
                  </a:moveTo>
                  <a:cubicBezTo>
                    <a:pt x="168" y="2120"/>
                    <a:pt x="1811" y="3835"/>
                    <a:pt x="3930" y="4097"/>
                  </a:cubicBezTo>
                  <a:cubicBezTo>
                    <a:pt x="3430" y="3573"/>
                    <a:pt x="2597" y="2335"/>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6452457" y="4205829"/>
              <a:ext cx="61343" cy="44584"/>
            </a:xfrm>
            <a:custGeom>
              <a:rect b="b" l="l" r="r" t="t"/>
              <a:pathLst>
                <a:path extrusionOk="0" h="1264" w="1739">
                  <a:moveTo>
                    <a:pt x="882" y="1"/>
                  </a:moveTo>
                  <a:cubicBezTo>
                    <a:pt x="72" y="1"/>
                    <a:pt x="0" y="1215"/>
                    <a:pt x="834" y="1263"/>
                  </a:cubicBezTo>
                  <a:lnTo>
                    <a:pt x="929" y="1263"/>
                  </a:lnTo>
                  <a:cubicBezTo>
                    <a:pt x="1739" y="1215"/>
                    <a:pt x="1691"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6438171" y="4274716"/>
              <a:ext cx="90763" cy="27759"/>
            </a:xfrm>
            <a:custGeom>
              <a:rect b="b" l="l" r="r" t="t"/>
              <a:pathLst>
                <a:path extrusionOk="0" h="787" w="2573">
                  <a:moveTo>
                    <a:pt x="787" y="1"/>
                  </a:moveTo>
                  <a:cubicBezTo>
                    <a:pt x="358" y="1"/>
                    <a:pt x="1" y="358"/>
                    <a:pt x="24" y="787"/>
                  </a:cubicBezTo>
                  <a:lnTo>
                    <a:pt x="2573" y="787"/>
                  </a:lnTo>
                  <a:cubicBezTo>
                    <a:pt x="2573" y="358"/>
                    <a:pt x="2215" y="1"/>
                    <a:pt x="1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a:off x="6464204" y="4234400"/>
              <a:ext cx="136973" cy="142854"/>
            </a:xfrm>
            <a:custGeom>
              <a:rect b="b" l="l" r="r" t="t"/>
              <a:pathLst>
                <a:path extrusionOk="0" h="4050" w="3883">
                  <a:moveTo>
                    <a:pt x="1906" y="739"/>
                  </a:moveTo>
                  <a:lnTo>
                    <a:pt x="1906" y="763"/>
                  </a:lnTo>
                  <a:cubicBezTo>
                    <a:pt x="1911" y="759"/>
                    <a:pt x="1917" y="755"/>
                    <a:pt x="1922" y="751"/>
                  </a:cubicBezTo>
                  <a:lnTo>
                    <a:pt x="1922" y="751"/>
                  </a:lnTo>
                  <a:cubicBezTo>
                    <a:pt x="1917" y="747"/>
                    <a:pt x="1911" y="743"/>
                    <a:pt x="1906" y="739"/>
                  </a:cubicBezTo>
                  <a:close/>
                  <a:moveTo>
                    <a:pt x="3883" y="1"/>
                  </a:moveTo>
                  <a:cubicBezTo>
                    <a:pt x="3175" y="95"/>
                    <a:pt x="2513" y="330"/>
                    <a:pt x="1922" y="751"/>
                  </a:cubicBezTo>
                  <a:lnTo>
                    <a:pt x="1922" y="751"/>
                  </a:lnTo>
                  <a:cubicBezTo>
                    <a:pt x="2293" y="1037"/>
                    <a:pt x="2501" y="1460"/>
                    <a:pt x="2501" y="1930"/>
                  </a:cubicBezTo>
                  <a:lnTo>
                    <a:pt x="2501" y="2287"/>
                  </a:lnTo>
                  <a:cubicBezTo>
                    <a:pt x="2501" y="2477"/>
                    <a:pt x="2359" y="2620"/>
                    <a:pt x="2168" y="2620"/>
                  </a:cubicBezTo>
                  <a:lnTo>
                    <a:pt x="358" y="2620"/>
                  </a:lnTo>
                  <a:cubicBezTo>
                    <a:pt x="168" y="3073"/>
                    <a:pt x="49" y="3549"/>
                    <a:pt x="1" y="4049"/>
                  </a:cubicBezTo>
                  <a:lnTo>
                    <a:pt x="2501" y="4049"/>
                  </a:lnTo>
                  <a:cubicBezTo>
                    <a:pt x="2573" y="1763"/>
                    <a:pt x="3406" y="525"/>
                    <a:pt x="38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a:off x="6735539" y="4474394"/>
              <a:ext cx="52983" cy="44796"/>
            </a:xfrm>
            <a:custGeom>
              <a:rect b="b" l="l" r="r" t="t"/>
              <a:pathLst>
                <a:path extrusionOk="0" h="1270" w="1502">
                  <a:moveTo>
                    <a:pt x="656" y="1"/>
                  </a:moveTo>
                  <a:cubicBezTo>
                    <a:pt x="327" y="1"/>
                    <a:pt x="25" y="258"/>
                    <a:pt x="25" y="651"/>
                  </a:cubicBezTo>
                  <a:lnTo>
                    <a:pt x="1" y="651"/>
                  </a:lnTo>
                  <a:cubicBezTo>
                    <a:pt x="1" y="984"/>
                    <a:pt x="263" y="1246"/>
                    <a:pt x="596" y="1270"/>
                  </a:cubicBezTo>
                  <a:lnTo>
                    <a:pt x="692" y="1270"/>
                  </a:lnTo>
                  <a:cubicBezTo>
                    <a:pt x="1239" y="1246"/>
                    <a:pt x="1501" y="555"/>
                    <a:pt x="1096" y="174"/>
                  </a:cubicBezTo>
                  <a:cubicBezTo>
                    <a:pt x="962" y="55"/>
                    <a:pt x="806" y="1"/>
                    <a:pt x="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6712857" y="4543528"/>
              <a:ext cx="90763" cy="27759"/>
            </a:xfrm>
            <a:custGeom>
              <a:rect b="b" l="l" r="r" t="t"/>
              <a:pathLst>
                <a:path extrusionOk="0" h="787" w="2573">
                  <a:moveTo>
                    <a:pt x="763" y="0"/>
                  </a:moveTo>
                  <a:cubicBezTo>
                    <a:pt x="334" y="0"/>
                    <a:pt x="1" y="358"/>
                    <a:pt x="1" y="786"/>
                  </a:cubicBezTo>
                  <a:lnTo>
                    <a:pt x="2573" y="786"/>
                  </a:lnTo>
                  <a:cubicBezTo>
                    <a:pt x="2573" y="358"/>
                    <a:pt x="2216"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a:off x="6639803" y="4400710"/>
              <a:ext cx="136938" cy="143700"/>
            </a:xfrm>
            <a:custGeom>
              <a:rect b="b" l="l" r="r" t="t"/>
              <a:pathLst>
                <a:path extrusionOk="0" h="4074" w="3882">
                  <a:moveTo>
                    <a:pt x="1405" y="1"/>
                  </a:moveTo>
                  <a:cubicBezTo>
                    <a:pt x="1334" y="2311"/>
                    <a:pt x="476" y="3573"/>
                    <a:pt x="0" y="4073"/>
                  </a:cubicBezTo>
                  <a:cubicBezTo>
                    <a:pt x="786" y="3978"/>
                    <a:pt x="1500" y="3668"/>
                    <a:pt x="2120" y="3216"/>
                  </a:cubicBezTo>
                  <a:cubicBezTo>
                    <a:pt x="2050" y="3053"/>
                    <a:pt x="2026" y="2891"/>
                    <a:pt x="2024" y="2728"/>
                  </a:cubicBezTo>
                  <a:lnTo>
                    <a:pt x="2024" y="2728"/>
                  </a:lnTo>
                  <a:cubicBezTo>
                    <a:pt x="2030" y="1995"/>
                    <a:pt x="2623" y="1406"/>
                    <a:pt x="3358" y="1406"/>
                  </a:cubicBezTo>
                  <a:lnTo>
                    <a:pt x="3548" y="1406"/>
                  </a:lnTo>
                  <a:cubicBezTo>
                    <a:pt x="3739" y="953"/>
                    <a:pt x="3858" y="477"/>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34"/>
          <p:cNvGrpSpPr/>
          <p:nvPr/>
        </p:nvGrpSpPr>
        <p:grpSpPr>
          <a:xfrm>
            <a:off x="5006536" y="1500718"/>
            <a:ext cx="345569" cy="327300"/>
            <a:chOff x="2337029" y="3523154"/>
            <a:chExt cx="365449" cy="346129"/>
          </a:xfrm>
        </p:grpSpPr>
        <p:sp>
          <p:nvSpPr>
            <p:cNvPr id="475" name="Google Shape;475;p34"/>
            <p:cNvSpPr/>
            <p:nvPr/>
          </p:nvSpPr>
          <p:spPr>
            <a:xfrm>
              <a:off x="2657926" y="3523154"/>
              <a:ext cx="44552" cy="307682"/>
            </a:xfrm>
            <a:custGeom>
              <a:rect b="b" l="l" r="r" t="t"/>
              <a:pathLst>
                <a:path extrusionOk="0" h="8723" w="1263">
                  <a:moveTo>
                    <a:pt x="620" y="1"/>
                  </a:moveTo>
                  <a:cubicBezTo>
                    <a:pt x="286" y="1"/>
                    <a:pt x="0" y="287"/>
                    <a:pt x="0" y="620"/>
                  </a:cubicBezTo>
                  <a:lnTo>
                    <a:pt x="0" y="8098"/>
                  </a:lnTo>
                  <a:cubicBezTo>
                    <a:pt x="0" y="8515"/>
                    <a:pt x="316" y="8723"/>
                    <a:pt x="632" y="8723"/>
                  </a:cubicBezTo>
                  <a:cubicBezTo>
                    <a:pt x="947" y="8723"/>
                    <a:pt x="1263" y="8515"/>
                    <a:pt x="1263" y="8098"/>
                  </a:cubicBezTo>
                  <a:lnTo>
                    <a:pt x="1263" y="620"/>
                  </a:lnTo>
                  <a:cubicBezTo>
                    <a:pt x="1263" y="287"/>
                    <a:pt x="1001" y="1"/>
                    <a:pt x="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p:nvPr/>
          </p:nvSpPr>
          <p:spPr>
            <a:xfrm>
              <a:off x="2492415" y="3561813"/>
              <a:ext cx="141171" cy="226837"/>
            </a:xfrm>
            <a:custGeom>
              <a:rect b="b" l="l" r="r" t="t"/>
              <a:pathLst>
                <a:path extrusionOk="0" h="6431" w="4002">
                  <a:moveTo>
                    <a:pt x="4002" y="0"/>
                  </a:moveTo>
                  <a:lnTo>
                    <a:pt x="1" y="1239"/>
                  </a:lnTo>
                  <a:lnTo>
                    <a:pt x="1" y="5311"/>
                  </a:lnTo>
                  <a:lnTo>
                    <a:pt x="4002" y="6430"/>
                  </a:lnTo>
                  <a:lnTo>
                    <a:pt x="4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4"/>
            <p:cNvSpPr/>
            <p:nvPr/>
          </p:nvSpPr>
          <p:spPr>
            <a:xfrm>
              <a:off x="2337029" y="3643292"/>
              <a:ext cx="29419" cy="72273"/>
            </a:xfrm>
            <a:custGeom>
              <a:rect b="b" l="l" r="r" t="t"/>
              <a:pathLst>
                <a:path extrusionOk="0" h="2049" w="834">
                  <a:moveTo>
                    <a:pt x="143" y="0"/>
                  </a:moveTo>
                  <a:cubicBezTo>
                    <a:pt x="72" y="0"/>
                    <a:pt x="0" y="72"/>
                    <a:pt x="0" y="143"/>
                  </a:cubicBezTo>
                  <a:lnTo>
                    <a:pt x="0" y="1906"/>
                  </a:lnTo>
                  <a:cubicBezTo>
                    <a:pt x="0" y="1977"/>
                    <a:pt x="72" y="2048"/>
                    <a:pt x="143" y="2048"/>
                  </a:cubicBezTo>
                  <a:lnTo>
                    <a:pt x="691" y="2048"/>
                  </a:lnTo>
                  <a:cubicBezTo>
                    <a:pt x="762" y="2048"/>
                    <a:pt x="834" y="1977"/>
                    <a:pt x="834" y="1906"/>
                  </a:cubicBezTo>
                  <a:lnTo>
                    <a:pt x="834" y="143"/>
                  </a:lnTo>
                  <a:cubicBezTo>
                    <a:pt x="834" y="72"/>
                    <a:pt x="762" y="0"/>
                    <a:pt x="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4"/>
            <p:cNvSpPr/>
            <p:nvPr/>
          </p:nvSpPr>
          <p:spPr>
            <a:xfrm>
              <a:off x="2390788" y="3608866"/>
              <a:ext cx="78169" cy="137774"/>
            </a:xfrm>
            <a:custGeom>
              <a:rect b="b" l="l" r="r" t="t"/>
              <a:pathLst>
                <a:path extrusionOk="0" h="3906" w="2216">
                  <a:moveTo>
                    <a:pt x="239" y="0"/>
                  </a:moveTo>
                  <a:cubicBezTo>
                    <a:pt x="96" y="0"/>
                    <a:pt x="0" y="119"/>
                    <a:pt x="0" y="238"/>
                  </a:cubicBezTo>
                  <a:lnTo>
                    <a:pt x="0" y="3667"/>
                  </a:lnTo>
                  <a:cubicBezTo>
                    <a:pt x="0" y="3787"/>
                    <a:pt x="96" y="3906"/>
                    <a:pt x="239" y="3906"/>
                  </a:cubicBezTo>
                  <a:lnTo>
                    <a:pt x="2215" y="3906"/>
                  </a:lnTo>
                  <a:lnTo>
                    <a:pt x="2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4"/>
            <p:cNvSpPr/>
            <p:nvPr/>
          </p:nvSpPr>
          <p:spPr>
            <a:xfrm>
              <a:off x="2412623" y="3770978"/>
              <a:ext cx="31959" cy="98304"/>
            </a:xfrm>
            <a:custGeom>
              <a:rect b="b" l="l" r="r" t="t"/>
              <a:pathLst>
                <a:path extrusionOk="0" h="2787" w="906">
                  <a:moveTo>
                    <a:pt x="1" y="0"/>
                  </a:moveTo>
                  <a:lnTo>
                    <a:pt x="1" y="2382"/>
                  </a:lnTo>
                  <a:cubicBezTo>
                    <a:pt x="1" y="2620"/>
                    <a:pt x="191" y="2786"/>
                    <a:pt x="405" y="2786"/>
                  </a:cubicBezTo>
                  <a:lnTo>
                    <a:pt x="501" y="2786"/>
                  </a:lnTo>
                  <a:cubicBezTo>
                    <a:pt x="715" y="2786"/>
                    <a:pt x="906" y="2620"/>
                    <a:pt x="906" y="2382"/>
                  </a:cubicBezTo>
                  <a:lnTo>
                    <a:pt x="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4"/>
            <p:cNvSpPr/>
            <p:nvPr/>
          </p:nvSpPr>
          <p:spPr>
            <a:xfrm>
              <a:off x="2468922" y="3805404"/>
              <a:ext cx="18449" cy="24409"/>
            </a:xfrm>
            <a:custGeom>
              <a:rect b="b" l="l" r="r" t="t"/>
              <a:pathLst>
                <a:path extrusionOk="0" h="692" w="523">
                  <a:moveTo>
                    <a:pt x="0" y="1"/>
                  </a:moveTo>
                  <a:lnTo>
                    <a:pt x="0" y="691"/>
                  </a:lnTo>
                  <a:lnTo>
                    <a:pt x="167" y="691"/>
                  </a:lnTo>
                  <a:cubicBezTo>
                    <a:pt x="334" y="691"/>
                    <a:pt x="476" y="548"/>
                    <a:pt x="500" y="382"/>
                  </a:cubicBezTo>
                  <a:cubicBezTo>
                    <a:pt x="523" y="202"/>
                    <a:pt x="376" y="22"/>
                    <a:pt x="179" y="22"/>
                  </a:cubicBezTo>
                  <a:cubicBezTo>
                    <a:pt x="167" y="22"/>
                    <a:pt x="155" y="23"/>
                    <a:pt x="143" y="24"/>
                  </a:cubicBezTo>
                  <a:lnTo>
                    <a:pt x="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35"/>
          <p:cNvSpPr txBox="1"/>
          <p:nvPr>
            <p:ph idx="14" type="subTitle"/>
          </p:nvPr>
        </p:nvSpPr>
        <p:spPr>
          <a:xfrm>
            <a:off x="3442200" y="2935175"/>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Emerging trends</a:t>
            </a:r>
            <a:endParaRPr/>
          </a:p>
        </p:txBody>
      </p:sp>
      <p:sp>
        <p:nvSpPr>
          <p:cNvPr id="486" name="Google Shape;486;p35"/>
          <p:cNvSpPr txBox="1"/>
          <p:nvPr>
            <p:ph idx="13" type="subTitle"/>
          </p:nvPr>
        </p:nvSpPr>
        <p:spPr>
          <a:xfrm>
            <a:off x="1033118" y="2935175"/>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Monitoring</a:t>
            </a:r>
            <a:endParaRPr/>
          </a:p>
        </p:txBody>
      </p:sp>
      <p:sp>
        <p:nvSpPr>
          <p:cNvPr id="487" name="Google Shape;487;p35"/>
          <p:cNvSpPr txBox="1"/>
          <p:nvPr>
            <p:ph idx="15" type="subTitle"/>
          </p:nvPr>
        </p:nvSpPr>
        <p:spPr>
          <a:xfrm>
            <a:off x="5851282" y="2935175"/>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Organic search</a:t>
            </a:r>
            <a:endParaRPr/>
          </a:p>
        </p:txBody>
      </p:sp>
      <p:sp>
        <p:nvSpPr>
          <p:cNvPr id="488" name="Google Shape;488;p35"/>
          <p:cNvSpPr txBox="1"/>
          <p:nvPr>
            <p:ph idx="7" type="subTitle"/>
          </p:nvPr>
        </p:nvSpPr>
        <p:spPr>
          <a:xfrm>
            <a:off x="1033118" y="1314850"/>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Features</a:t>
            </a:r>
            <a:endParaRPr/>
          </a:p>
        </p:txBody>
      </p:sp>
      <p:sp>
        <p:nvSpPr>
          <p:cNvPr id="489" name="Google Shape;489;p35"/>
          <p:cNvSpPr txBox="1"/>
          <p:nvPr>
            <p:ph idx="8" type="subTitle"/>
          </p:nvPr>
        </p:nvSpPr>
        <p:spPr>
          <a:xfrm>
            <a:off x="3442200" y="1314850"/>
            <a:ext cx="22596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Pricing</a:t>
            </a:r>
            <a:endParaRPr/>
          </a:p>
        </p:txBody>
      </p:sp>
      <p:sp>
        <p:nvSpPr>
          <p:cNvPr id="490" name="Google Shape;490;p35"/>
          <p:cNvSpPr txBox="1"/>
          <p:nvPr>
            <p:ph idx="9" type="subTitle"/>
          </p:nvPr>
        </p:nvSpPr>
        <p:spPr>
          <a:xfrm>
            <a:off x="5853532" y="1314850"/>
            <a:ext cx="2255100" cy="7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feedback</a:t>
            </a:r>
            <a:endParaRPr/>
          </a:p>
        </p:txBody>
      </p:sp>
      <p:sp>
        <p:nvSpPr>
          <p:cNvPr id="491" name="Google Shape;491;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COMPETITOR ANALYSIS</a:t>
            </a:r>
            <a:endParaRPr/>
          </a:p>
        </p:txBody>
      </p:sp>
      <p:sp>
        <p:nvSpPr>
          <p:cNvPr id="492" name="Google Shape;492;p35"/>
          <p:cNvSpPr txBox="1"/>
          <p:nvPr>
            <p:ph idx="1" type="subTitle"/>
          </p:nvPr>
        </p:nvSpPr>
        <p:spPr>
          <a:xfrm>
            <a:off x="1033118" y="2040119"/>
            <a:ext cx="225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Compare features and benefits of your product</a:t>
            </a:r>
            <a:endParaRPr/>
          </a:p>
        </p:txBody>
      </p:sp>
      <p:sp>
        <p:nvSpPr>
          <p:cNvPr id="493" name="Google Shape;493;p35"/>
          <p:cNvSpPr txBox="1"/>
          <p:nvPr>
            <p:ph idx="4" type="subTitle"/>
          </p:nvPr>
        </p:nvSpPr>
        <p:spPr>
          <a:xfrm>
            <a:off x="1033118" y="3665025"/>
            <a:ext cx="225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Keep an eye on their offers and launches</a:t>
            </a:r>
            <a:endParaRPr/>
          </a:p>
        </p:txBody>
      </p:sp>
      <p:sp>
        <p:nvSpPr>
          <p:cNvPr id="494" name="Google Shape;494;p35"/>
          <p:cNvSpPr txBox="1"/>
          <p:nvPr>
            <p:ph idx="5" type="subTitle"/>
          </p:nvPr>
        </p:nvSpPr>
        <p:spPr>
          <a:xfrm>
            <a:off x="3442200" y="3665025"/>
            <a:ext cx="225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Identify emerging trends in your industry</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495" name="Google Shape;495;p35"/>
          <p:cNvSpPr txBox="1"/>
          <p:nvPr>
            <p:ph idx="2" type="subTitle"/>
          </p:nvPr>
        </p:nvSpPr>
        <p:spPr>
          <a:xfrm>
            <a:off x="3442200" y="2040119"/>
            <a:ext cx="2259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competitor’s pricing and offers</a:t>
            </a:r>
            <a:endParaRPr/>
          </a:p>
        </p:txBody>
      </p:sp>
      <p:sp>
        <p:nvSpPr>
          <p:cNvPr id="496" name="Google Shape;496;p35"/>
          <p:cNvSpPr txBox="1"/>
          <p:nvPr>
            <p:ph idx="3" type="subTitle"/>
          </p:nvPr>
        </p:nvSpPr>
        <p:spPr>
          <a:xfrm>
            <a:off x="5853532" y="2040119"/>
            <a:ext cx="2255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Examine the feedback</a:t>
            </a:r>
            <a:endParaRPr/>
          </a:p>
          <a:p>
            <a:pPr indent="0" lvl="0" marL="0" rtl="0" algn="ctr">
              <a:spcBef>
                <a:spcPts val="0"/>
              </a:spcBef>
              <a:spcAft>
                <a:spcPts val="0"/>
              </a:spcAft>
              <a:buNone/>
            </a:pPr>
            <a:r>
              <a:rPr lang="en"/>
              <a:t>on their products</a:t>
            </a:r>
            <a:endParaRPr/>
          </a:p>
        </p:txBody>
      </p:sp>
      <p:sp>
        <p:nvSpPr>
          <p:cNvPr id="497" name="Google Shape;497;p35"/>
          <p:cNvSpPr txBox="1"/>
          <p:nvPr>
            <p:ph idx="6" type="subTitle"/>
          </p:nvPr>
        </p:nvSpPr>
        <p:spPr>
          <a:xfrm>
            <a:off x="5853532" y="3665025"/>
            <a:ext cx="2255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are your competitors optimizing their SEO?</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rketing Mix MK Plan Blue Variant by Slidesgo">
  <a:themeElements>
    <a:clrScheme name="Simple Light">
      <a:dk1>
        <a:srgbClr val="FFDCF6"/>
      </a:dk1>
      <a:lt1>
        <a:srgbClr val="313650"/>
      </a:lt1>
      <a:dk2>
        <a:srgbClr val="606060"/>
      </a:dk2>
      <a:lt2>
        <a:srgbClr val="E58849"/>
      </a:lt2>
      <a:accent1>
        <a:srgbClr val="6CCBFA"/>
      </a:accent1>
      <a:accent2>
        <a:srgbClr val="FC5386"/>
      </a:accent2>
      <a:accent3>
        <a:srgbClr val="FFFFFF"/>
      </a:accent3>
      <a:accent4>
        <a:srgbClr val="FFFFFF"/>
      </a:accent4>
      <a:accent5>
        <a:srgbClr val="FFFFFF"/>
      </a:accent5>
      <a:accent6>
        <a:srgbClr val="FFFFFF"/>
      </a:accent6>
      <a:hlink>
        <a:srgbClr val="FFDCF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